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Закавказье: регион между горами и морями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моря и древние города рядом — откройте Закавказье.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находится между Чёрным и Каспийским морями, на стыке горных хребтов, долин и побережий. Здесь рядом расположены Армения, Грузия и Азербайджан, поэтому природные условия и образ жизни заметно различаются.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перекрёстке гор и морей
</a:t>
            </a:r>
            <a:endParaRPr lang="en-US" sz="3028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название закрепилось за регионом
</a:t>
            </a:r>
            <a:endParaRPr lang="en-US" sz="251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связанное с горами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 Кавказом — огромной горной системой, которая тянется между морями. Когда говорят «Закавказье», имеют в виду земли южнее Главного Кавказского хребта, где рельеф сразу задаёт правила жизни.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Перевалы и торговые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веками служили не только природной границей, но и дорогой для людей. Через перевалы проходили торговцы, путешественники и армии, а рядом с маршрутами появлялись города, рынки и укрепления.
</a:t>
            </a:r>
            <a:endParaRPr lang="en-US" sz="1120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встреч и обмена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севером и югом сделало регион очень разнообразным. Здесь встречались разные языки, обычаи и верования, а соседство народов постепенно сформировало особую историческую и культурную среду.
</a:t>
            </a:r>
            <a:endParaRPr lang="en-US" sz="11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на карте Евразии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морями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располагается между двумя крупными морями, поэтому его удобно рассматривать как мост между внутренними районами Евразии и причерноморскими и прикаспийскими землями.
</a:t>
            </a:r>
            <a:endParaRPr lang="en-US" sz="1280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регион прикрыт Большим Кавказом. Эта горная стена влияет на климат, пути сообщения и природные зоны, разделяя более холодные северные территории и тёплые южные районы.
</a:t>
            </a:r>
            <a:endParaRPr lang="en-US" sz="127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возвышенности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лежат Армянское нагорье и предгорья. Они придают местности большую высоту, создают перепады рельефа и объясняют, почему города и дороги тянутся вдоль удобных долин.
</a:t>
            </a:r>
            <a:endParaRPr lang="en-US" sz="1246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выделяются Ереван, Тбилиси и Баку — столицы трёх государств региона. Они показывают, как крупные города связаны с реками, морем и главными транспортными направлениями.
</a:t>
            </a:r>
            <a:endParaRPr lang="en-US" sz="1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рельефа и гидрографии
</a:t>
            </a:r>
            <a:endParaRPr lang="en-US" sz="3022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проходы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Перевалы особенно важны там, где хребты разделяют соседние районы. Через них проходят дороги и исторические маршруты, поэтому именно они часто определяли, где возникали поселения и торговые пункты.
</a:t>
            </a:r>
            <a:endParaRPr lang="en-US" sz="1422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каркас
</a:t>
            </a:r>
            <a:pPr algn="r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Кавказ и Малый Кавказ образуют каркас региона. Между ними лежат котловины и высокогорные плато, где условия жизни меняются от умеренных долин до суровых горных склонов.
</a:t>
            </a:r>
            <a:endParaRPr lang="en-US" sz="1531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артерии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 и Аракс — главные речные линии региона, а Риони и Алазани дополняют его водную сеть. Реки питают долины, помогают земледелию и связывают разные части территории.
</a:t>
            </a:r>
            <a:endParaRPr lang="en-US" sz="1438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рек и межгорные понижения удобнее для жизни и хозяйства. Здесь размещаются города, сады, поля и транспортные линии, потому что рельеф меньше мешает строительству и передвижению.
</a:t>
            </a:r>
            <a:pPr algn="ctr" indent="0" marL="0">
              <a:lnSpc>
                <a:spcPct val="100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места жизни
</a:t>
            </a:r>
            <a:endParaRPr lang="en-US" sz="8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Армении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Ереван — древняя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Ереван — один из древнейших городов региона, а сегодня это современная столица страны. Его история хорошо показывает, как старые культурные слои соседствуют с новой городской жизнью.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Армянское нагорье задаёт стране высокогорный характер. Здесь много плато, каменных ландшафтов и следов вулканической деятельности, которые сформировали особый вид местности и заметно влияют на расселение людей.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Севан и горные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Севан — один из самых известных природных объектов Армении. Оно находится высоко в горах и играет важную роль для природы, отдыха и местных поселений вокруг берега.
</a:t>
            </a:r>
            <a:endParaRPr lang="en-US" sz="1170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среди скал
</a:t>
            </a:r>
            <a:pPr algn="l" indent="0" marL="0">
              <a:lnSpc>
                <a:spcPct val="100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 особенно известна древними храмами и монастырями из камня. Они часто стоят на холмах, в ущельях или на плато, поэтому хорошо сочетаются с суровым и красивым пейзажем.
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Грузии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Тбилиси в долине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Тбилиси лежит в долине реки Куры и известен старым городом, узкими улочками и серными источниками. Такое положение сделало столицу удобным центром жизни и путешествий.
</a:t>
            </a:r>
            <a:endParaRPr lang="en-US" sz="1364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виноделия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славится винодельческими традициями, которые связаны с мягким климатом, плодородными долинами и многовековым опытом земледелия. Вино здесь — часть истории, хозяйства и семейных традиций.
</a:t>
            </a:r>
            <a:endParaRPr lang="en-US" sz="1364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гор к побережью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тянется от высоких гор к влажному Чёрному морю. Поэтому на сравнительно небольшой территории встречаются и альпийские луга, и леса, и тёплое побережье.
</a:t>
            </a:r>
            <a:endParaRPr lang="en-US" sz="13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Азербайджан: море, нефть и контрасты природы
</a:t>
            </a:r>
            <a:endParaRPr lang="en-US" sz="2766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Баку вырос на побережье Каспийского моря и стал крупным портом, через который шли товары и люди. Позже город приобрёл особое значение как центр добычи нефти и современной промышленности.
</a:t>
            </a:r>
            <a:endParaRPr lang="en-US" sz="1132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сочетает горы, равнины и засушливые пространства. Такое сочетание делает ландшафт очень разным: рядом могут встречаться предгорья, полупустынные участки и зелёные сады на юге.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 природные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известна природными явлениями, связанными с выходом газа и огня, а также южными садами и тёплыми районами. Это создаёт яркий контраст между суровыми и очень мягкими пейзажами.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снежных вершин до тёплых долин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Закавказья меняется на коротких расстояниях: высота, морское влияние и горные барьеры быстро меняют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и ближе к морю территория, тем климат мягче и влажнее; в горах он становится холоднее и снежнее.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природных условий Закавказья на основе физической географии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людей в горах и долинах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рельеф влияет на расселение и транспорт в регионе.
</a:t>
            </a:r>
            <a:endParaRPr lang="en-US" sz="281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Закавказья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горные промыслы и энергетика формируют хозяйственный облик региона по-разному, но дополняют друг друга. Туризм становится общей точкой роста для Армении, Грузии и Азербайджана.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Закавказья опирается на разные природные условия: долины дают урожай, горы — пастбища, а побережья и города — транспорт, ресурсы и туризм.
</a:t>
            </a:r>
            <a:endParaRPr lang="en-US" sz="111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о Закавказье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линия Закавказья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складывалась вокруг путей между Европой и Азией: здесь рано возникали города, а затем менялись политические центры и культурные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история Закавказья не была короткой: она развивалась через смену эпох, религий и внешних влияний, сохраняя преемственность.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периодизация по материалам учебных карт и энциклопедий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вех отражают длинную и непрерывную историю региона.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ключевых вех показывают, как регион прошёл путь от древних поселений и царств к современным государствам, сохранив историческую память и культурную преемственность.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«История Закавказья» из школьного курса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людях и традициях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51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Армянский, грузинский и азербайджанский языки относятся к разным языковым семьям, поэтому в регионе особенно заметно культурное разнообразие. При этом в городах и школах нередко слышна и русская речь.
</a:t>
            </a:r>
            <a:endParaRPr lang="en-US" sz="102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Закавказье рядом существуют христианские и мусульманские общины. Это отражается в календаре праздников, в семейных обычаях и в уважительном отношении к религиозным традициям соседей.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общении важно внимательно относиться к старшим, приветствовать гостей и не спешить. Такие нормы помогают сохранять спокойствие в семье, в школе и в общественных местах.
</a:t>
            </a:r>
            <a:endParaRPr lang="en-US" sz="112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здесь воспринимается как важная часть повседневной культуры. За столом, на празднике и в доме ценят угощение, добрые слова и уважение к семейным связям.
</a:t>
            </a:r>
            <a:endParaRPr lang="en-US" sz="11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исторического Закавказья
</a:t>
            </a:r>
            <a:endParaRPr lang="en-US" sz="310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 горы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Армении особенно заметны монастыри из светлого камня, стоящие на склонах и в ущельях. Их строгие формы и резьба хорошо показывают, как природа и вера влияли на архитектуру.
</a:t>
            </a:r>
            <a:endParaRPr lang="en-US" sz="1236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склоне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 Тбилиси и другие грузинские города узнаются по узким улицам, балконам и храмам на холмах. В них чувствуется связь городской жизни с рельефом и историей торговли.
</a:t>
            </a:r>
            <a:endParaRPr lang="en-US" sz="1236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башни
</a:t>
            </a:r>
            <a:pPr algn="ctr" indent="0" marL="0">
              <a:lnSpc>
                <a:spcPct val="100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Азербайджане крепостные стены, башни и древние кварталы напоминают о времени караванов и портов. Каменная застройка особенно выразительна в старых частях городов и исторических центрах.
</a:t>
            </a:r>
            <a:endParaRPr lang="en-US" sz="11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отдыхать в Закавказье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 ущельях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Ущелья и каньоны привлекают не только видом, но и возможностью пройти короткие или длинные маршруты. В горах важно заранее учитывать погоду, перепады высоты и состояние троп.
</a:t>
            </a:r>
            <a:endParaRPr lang="en-US" sz="1260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Севан, Боржоми и другие природные зоны подходят для спокойных поездок и наблюдения за пейзажами. Здесь удобно сочетать прогулки, отдых и знакомство с местной природой.
</a:t>
            </a:r>
            <a:endParaRPr lang="en-US" sz="1322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дают возможность увидеть редкие растения и птиц, а также познакомиться с охраной природы. Такие поездки учат бережному отношению к ландшафтам и животному миру.
</a:t>
            </a:r>
            <a:endParaRPr lang="en-US" sz="1290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через перевалы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дороги и перевалы особенно интересны тем, кто любит путешествия с видами. Они помогают понять, как рельеф влияет на транспорт, поселения и повседневную жизнь.
</a:t>
            </a:r>
            <a:endParaRPr lang="en-US" sz="13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объединяют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Закавказье часто собирают несколько поколений одной семьи. За общим столом важны уважение к старшим, щедрое угощение и тёплое отношение к каждому гостю.
</a:t>
            </a:r>
            <a:endParaRPr lang="en-US" sz="139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и 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региона узнаётся по народным инструментам и сильной роли голоса. Во многих традициях ценятся сложные хоровые созвучия, которые делают исполнение особенно выразительным.
</a:t>
            </a:r>
            <a:endParaRPr lang="en-US" sz="124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передают характер народа не хуже слов: они могут быть быстрыми, энергичными или плавными. Через движения показывают радость, силу, единство и уважение к традиции.
</a:t>
            </a:r>
            <a:endParaRPr lang="en-US" sz="1380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праздники и обряды помогают сохранить связь между поколениями. Именно через них дети и подростки лучше всего узнают историю своей семьи и своей страны.
</a:t>
            </a:r>
            <a:endParaRPr lang="en-US" sz="13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ведёт к сотрудничеству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природное положение региона влияет на экономические и культурные связи.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Закавказье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помогает быстро вспомнить главные опорные факты о регионе: его положение, страны, столицы и наиболее известные природные и хозяйственные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краткой форме видно, что Закавказье соединяет природное разнообразие, важные реки и сильное историко-культурное наследие.
</a:t>
            </a:r>
            <a:endParaRPr lang="en-US" sz="134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«Закавказье» на основе учебной карты и справочных материалов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Закавказье: регион с 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запоминается сочетанием гор, древних городов и живых традиций. Здесь природа, история и повседневная жизнь тесно связаны, а разнообразие языков, религий и ландшафтов делает регион особенно ярким.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2026-07-26T20:04:15Z</dcterms:created>
  <dcterms:modified xsi:type="dcterms:W3CDTF">2026-07-26T20:04:15Z</dcterms:modified>
</cp:coreProperties>
</file>