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донских казаков в борьбе с большевиками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на Дону расколола казачество и изменила весь регион.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и революция: почему вспыхнул конфликт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жили службой, землёй и станицей. После революций 1917 года новые идеи о равенстве и переделе собственности встретились с их страхом потерять привычный уклад, права и влияние.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конфликта на Дону и их интересы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войны по-разному понимали справедливость, собственность и власть.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усиливали не только разные политические взгляды, но и социальные различия внутри самого казачества.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Гражданской войне на Дону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годы противостояния: 1917–1918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 1917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спор о власти на Дону стал открытым: станицы быстро разделялись, а прежние порядки уже не удерживали ситуацию.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1918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выступления против советской власти охватили многие районы Дона, а аресты и реквизиции стали частью повседневности.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1917–1918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Возникали отряды самообороны, часть казаков примкнула к антибольшевистским силам, и напряжение в станицах заметно выросло.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1918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Хаос войны усилил локальные столкновения и сделал мирное соглашение почти невозможным.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развивались события на Дону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 материалам о Гражданской войне на юге России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Краснов и руководство донских казаков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Атаман 1918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Краснов возглавил Донское казачье войско в 1918 году и связал свою политику с антибольшевистскими силами, рассчитывая удержать автономию Дона в условиях войны.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ради выживания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опирался на белое движение и поддержку Германии, потому что юг России был ареной тяжёлых боёв, а местной власти не хватало сил для самостоятельной обороны.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казачества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линия укрепила тех, кто выступал против большевиков, но оттолкнула часть казаков, для которых важнее были мир и безопасность, чем союз с внешними силами.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Краснов не смог объединить всё казачество: внутренние разногласия оказались слишком сильными, а военное положение быстро менялось не в пользу Дона.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часть казаков поддержала большевиков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сильным было стремление к земле и прекращению войны, прежде всего среди бедных и молодых казаков.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часто определялась не идеологией, а надеждой на быстрый мир, хлеб и понятный порядок.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настроениях на юге России в 1918–1919 годах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лагеря разорвали единство казачьих семей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станиц это означало, что родственники могли оказаться по разные стороны фронта, а доверие внутри общества резко ослабло.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расколе донского казачества в Гражданскую войну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1918–1920 годов на Дону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последовательно вели регион от восстаний к установлению советской власти.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усиления Красной армии белые и казачьи силы теряли территории, людей и снабжение.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Гражданской войне на Дону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террор и расказачивание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5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политика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укрепления советской власти начались аресты, конфискации и выселения тех, кого считали сторонниками белых, что усилило страх среди населения станиц.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01697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Расказачивание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январе 1919 года советское руководство потребовало проводить особые меры против казаков, которых воспринимали как враждебную силу в Гражданской войне.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01600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доверия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действия усилили ожесточение конфликта: люди чаще бежали из опасных мест, а примирение между сторонами становилось почти невозможным.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840831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семей это означало потерю имущества, дома и привычного уклада, а для всего региона — ещё более глубокий разрыв с прошлым.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и последствия войны на Дону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пострадали семьи, хозяйства и привычный уклад станиц: война затронула почти каждого жителя Дона.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ущерб пришёлся на разорение хозяйств и вынужденный уход людей, а не только на боевые потери.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о Гражданской войне на Дону; точные сводные цифры по всем категориям в едином источнике не приводятся.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Пустой двор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во дворе остаются только женщины, старики и дети: мужчины ушли на фронт или пропали в пути. Лошади реквизированы, амбар пустеет, а работать в поле становится почти невозможно. Так распадается обычный порядок казачьего хозяйства.
</a:t>
            </a:r>
            <a:endParaRPr lang="en-US" sz="1288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с узлами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собирает самые нужные вещи в узлы и покидает станицу, где уже небезопасно оставаться. На дороге встречаются такие же беженцы, а за спиной остаются дом, сад и земля, к которой люди больше не могут вернуться.
</a:t>
            </a:r>
            <a:endParaRPr lang="en-US" sz="13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Закрытые стены
</a:t>
            </a:r>
            <a:pPr algn="l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тише обычного, а в здании бывшего правления теперь хранятся припасы или размещён отряд. Храм и общественные помещения тоже меняют назначение, потому что война подчиняет себе даже самые привычные места жизни станицы.
</a:t>
            </a:r>
            <a:endParaRPr lang="en-US" sz="1284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война изменила повседневную жизнь в станицах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донские силы не удержали регион
</a:t>
            </a:r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военные, политические и хозяйственные трудности одновременно ослабили сопротивление к 1920 году.
</a:t>
            </a:r>
            <a:endParaRPr lang="en-US" sz="2554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фактора успеха Красной армии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05657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Наступление 1919 года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Советские войска перешли в наступление на юге России и стали теснить противника. Их действия были согласованы лучше, чем у разрозненных белых и казачьих частей.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5731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под контролем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армия получила важное преимущество, заняв узлы железных дорог и крупные города. Это осложнило снабжение белых сил оружием, продовольствием и подкреплениями.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65803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инициативы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противник потерял возможность быстро перебрасывать силы, фронт стал рушиться. В таких условиях донские и белые части уже не могли удерживать свои позиции надолго.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победы большевиков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новая власть изменила политику, землю, армию и управление на Дону.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затронули все основные стороны жизни: от собственности и службы до местной власти и повседневного порядка.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Гражданской войне и советской политике на Дону.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и переселение казаков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уезжали не по своей воле: их гнали страх, голод и потеря дома. Для многих дорога становилась началом долгой жизни вдали от Дона.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переселенцев осталась внутри страны, но значительная доля покинула Россию, что сделало разрыв с родной землёй особенно глубоким.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историческим описаниям эмиграции донских казаков; точные общие доли по направлениям в одном источнике не фиксируются.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событие важно для истории России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95325" y="3165622"/>
            <a:ext cx="3278023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старого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донских казаков ускорило исчезновение прежнего сословного строя. Вместе с ним ушли старые правила службы, земли и власти, которые долго определяли жизнь станиц.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56990" y="3165622"/>
            <a:ext cx="3278023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советской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большевики закрепились на важном южном территории. Это помогло им контролировать хлеб, транспорт и пути снабжения крупных городов и армии.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218652" y="3165622"/>
            <a:ext cx="3278023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Дона показывает, как опасны разногласия внутри общества. Когда спор о власти переходит в гражданскую войну, страдают не только бойцы, но и обычные семьи.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430" y="2077400"/>
            <a:ext cx="3395591" cy="2739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2155" y="2077350"/>
            <a:ext cx="3395591" cy="273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помнят Гражданскую войну на Дону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семьях хранят рассказы о бегстве, потере дома и долгой жизни вдали от родной станицы. Эти истории передаются детям как память о разрыве с прошлым. В них особенно заметны страх, надежда и желание выжить.
</a:t>
            </a:r>
            <a:endParaRPr lang="en-US" sz="1094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музеях война на Дону показана через фотографии, письма, формы, предметы быта и документы. Такие вещи помогают увидеть не только сражения, но и повседневную жизнь людей, которые жили между фронтами и часто не могли выбрать сторону.
</a:t>
            </a:r>
            <a:endParaRPr lang="en-US" sz="952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оценки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одних потомков эти события связаны с потерей привычного мира, для других — с приходом новой власти и переменами в обществе. Поэтому память о Доне остаётся многоголосой, а один и тот же факт может восприниматься по-разному.
</a:t>
            </a:r>
            <a:endParaRPr lang="en-US" sz="9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54749"/>
            <a:ext cx="589800" cy="471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755" y="2274593"/>
            <a:ext cx="589800" cy="471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исторический урок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 опасен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общество делится на враждующие группы, конфликт быстро становится жестоким. В такой ситуации люди начинают терять не только согласие, но и безопасность, имущество и близких.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спорна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сторона по-своему понимала, что такое справедливость, земля и власть. Если не удаётся договориться мирно, спор о праве превращается в борьбу с оружием.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разъединяются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легко разделяет даже один дом: братья, отцы и сыновья оказываются по разным сторонам. После этого восстановить доверие очень трудно.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меняется надолго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Вооружённый конфликт меняет не только фронт, но и всю жизнь региона. После него по-новому строятся власть, хозяйство и память людей о прошлом.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донской трагедии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донских казаков стало следствием раскола, усталости и силы Красной армии. Война разрушила старый уклад, а для многих семей обернулась потерями, репрессиями и вынужденным уходом.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2026-06-01T05:27:25Z</dcterms:created>
  <dcterms:modified xsi:type="dcterms:W3CDTF">2026-06-01T05:27:25Z</dcterms:modified>
</cp:coreProperties>
</file>