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жизни: обзор и ключевые темы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обладают уникальными системными свойствами, определяющими их сущность.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научного изучения жизни и формирование понятия
</a:t>
            </a:r>
            <a:endParaRPr lang="en-US" sz="215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века, с изобретением микроскопа, началось научное изучение жизни. К XIX веку сформировались ключевые биологические теории: клеточная, наследственности и эволюции. Современная биология объединяет эти знания в целостное понимание жизни как системы взаимосвязанных процессов.
</a:t>
            </a:r>
            <a:endParaRPr lang="en-US" sz="1211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клеток, обладающих мембраной и внутренними структурами, обеспечивающими функциональную активность и целостность.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клетки, представленные бактериями и археями, не имеют оформленного ядра, тогда как у эукариот оно есть, что отражает различия в организации.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считаются живыми, поскольку не обладают клеточной структурой и не способны самостоятельно поддерживать жизнедеятельность.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структурная и функциональная единица жизни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— основа жизнедеятельности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объединяет процессы синтеза (анааболизм) и распада (катаболизм), обеспечивая организм энергией и строительными блоками для функционирования.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универсальным носителем энергии, участвующим в фотосинтезе, дыхании и других жизненно важных процессах, требующих постоянного контакта с окружающей средой.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метаболическая активность основных царств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демонстрируют более высокий уровень обмена веществ, отражающий их активный образ жизни и потребность в энергии.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корреляцию между сложностью организма и уровнем метаболической активности, где животные превосходят растения и грибы.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биохимии, современное исследование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динамика изменений в жизненном цикле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жизни (зигота)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 после слияния гамет — старт жизненного цикла, заложены основы для всех последующих изменений.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рост и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массы и количества клеток за счёт митоза, формирующего ткани и органы у многоклеточных.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и старение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завершения формирования организма с постепенным снижением регенеративных процессов и переходом к старению.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клеток приводит к образованию специализированных тканей, обеспечивающих функциональное разнообразие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304636"/>
            <a:ext cx="3709500" cy="1249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Показатели роста у бактерий, растений и животных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роста и механизмов у разных организмов демонстрирует типовые особенности их развития.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напрямую зависят от организации клеток и специализации тканей в организме.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Биология. Учебник для старших классов, 2022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Раздражимость: способность реагировать на воздействия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у растений — движение к свету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растений изгибаются в сторону источника света благодаря молекулярным сигналам, активирующим ростовые процессы с одной стороны растения. Это пример адаптивной реакции на внешний раздражитель.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реакции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быстро реагируют на касание или опасность через нервные сигналы, обеспечивающие мгновенный ответ и защиту. Эта чувствительность формирует основу поведения и выживания вида.
</a:t>
            </a:r>
            <a:endParaRPr lang="en-US" sz="17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стабильность условий внутри организма, поддерживая оптимальный химический состав и температуру.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поддерживается постоянная температура тела благодаря сложным физиологическим механизмам регуляции.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осмотическое давление и концентрацию солей для сохранения баланса в меняющихся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через гормональные и нервные системы позволяет эффективно адаптироваться к внешним и внутренним изменениям.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поддержание внутренней среды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поддержание гомеостаза у млекопитающих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остаётся в узких пределах, несмотря на широкие колебания температуры окружающей среды.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подтверждает эффективность терморегуляции, уникальной для живых организмов, позволяющей сохранить жизнеспособность.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 животных, 2021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Воспроизведение является фундаментальным признаком живых организмов, обеспечивающим преемственность жизни через различные биологические механизмы.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размножение, например митоз, обеспечивает быстрое образование идентичных клеток и организмов, распространённое у простейших и некоторых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включает мейоз, дающий генетическую вариативность и способствующий адаптации через комбинирование наследственных признаков.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Воспроизведение: обеспечивание продолжения жизни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их роль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являясь участками ДНК, кодируют белки, влияющие на развитие и функционирование организмов. Они управляют признаками, определяющими биологическую индивидуальность.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и механизмы наследования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основы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обеспечивает точную передачу наследственного материала. Открытие двойной спирали подтвердило универсальные механизмы наследования во всех живых системах.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Передача генов от родителей к потомству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вероятность проявления доминантных и рецессивных признаков отражает базовые правила наследования, подтверждённые экспериментами Менделя.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демонстрирует строгую закономерность распределения признаков, что подкрепляет теории классической генетики.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Mendel’s Laws of Inheritance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вехи эволюционной теории
</a:t>
            </a:r>
            <a:endParaRPr lang="en-US" sz="2252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— Публикация "Происхождения видов"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сформулировал теорию естественного отбора, объяснив механизм адаптации и разнообразия организмов.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Синтетическая теория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генетики, палеонтологии и экологии для более полного понимания эволюционных процессов.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Молекулярная 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молекулярном уровне раскрывают генетические изменения и механизмы видообразования в ходе истории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биологических адаптаций в природе
</a:t>
            </a:r>
            <a:endParaRPr lang="en-US" sz="28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 бабочек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бабочек развивается маскировка, позволяющая сливаться с окружением и уменьшать риск поедания хищниками за счёт окраски крыльев.
</a:t>
            </a:r>
            <a:endParaRPr lang="en-US" sz="1294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пресноводных рыб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обитающие в пресной воде, регулируют водно-солевой баланс, обеспечивая выживание в гипотонической среде окружающей среды.
</a:t>
            </a:r>
            <a:endParaRPr lang="en-US" sz="123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антибиотиков бактерии мутируют и приобретают способность противостоять лекарствам, что является примером быстрой эволюционной адаптации.
</a:t>
            </a:r>
            <a:endParaRPr lang="en-US" sz="12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52933"/>
            <a:ext cx="4231200" cy="2681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живого и неживого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свойства, характеризующие живые организмы, по сравнению с неживыми объектами.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живые организмы обладают комплексом сложных признаков, отличающих их от неживых объектов, несмотря на отдельные похожие свойства.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учебник, 2023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86730"/>
            <a:ext cx="700500" cy="5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жизни с окружающей средой
</a:t>
            </a:r>
            <a:endParaRPr lang="en-US" sz="263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активно обмениваются веществами и энергией с окружающей средой, поддерживая жизненные процессы и биогеохимические циклы.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биоценозы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видами создают устойчивые сообщества, формируя разнообразие и баланс в экосистемах.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воды, углерода и других элементов обеспечивают непрерывность жизни и взаимосвязь живого и неживого миров.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биологического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включает генетический, видовой и экосистемный уровни, каждый из которых важен для устойчивости природы и адаптивных процессов.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богатства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Эволюция, адаптации и разнообразие сред обитания способствуют формированию многочисленных форм жизни с различными биологическими свойствами.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жизни на Земле
</a:t>
            </a:r>
            <a:endParaRPr lang="en-US" sz="30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свойств жизни способствует развитию медицины, позволяя создавать эффективные лекарства и методы лечения заболеваний.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изучения свойств жизни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биотехнологиях знание принципов размножения и генетики применяется для создания генетически модифицированных организмов и клонирования.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используют знания о жизни для охраны видов, поддержания биоразнообразия и устойчивости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фундаментальные свойства жизни
</a:t>
            </a:r>
            <a:endParaRPr lang="en-US" sz="2734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основных признаков жизни раскрывает суть биологических систем, поддерживает развитие науки и технологий и обеспечивает защиту нашей биосферы.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2026-05-10T01:27:00Z</dcterms:created>
  <dcterms:modified xsi:type="dcterms:W3CDTF">2026-05-10T01:27:00Z</dcterms:modified>
</cp:coreProperties>
</file>