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простые и составные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предлоги: как они связывают слова и помогают говорить точно.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известно о предлоге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не называет предмет или действие, а показывает связь между словами. Он помогает выражать место, время, причину, цель и направление, поэтому делает речь точной и понятной.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предлоги: одно слово
</a:t>
            </a:r>
            <a:endParaRPr lang="en-US" sz="3800" dirty="0"/>
          </a:p>
        </p:txBody>
      </p:sp>
      <p:sp>
        <p:nvSpPr>
          <p:cNvPr id="12" name="Text 2"/>
          <p:cNvSpPr txBox="1"/>
          <p:nvPr/>
        </p:nvSpPr>
        <p:spPr>
          <a:xfrm>
            <a:off x="4393387" y="4433740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 вами короткое служебное слово, которое соединяет слова в словосочетании, скорее всего это простой предлог. Он задаёт связь, а не самостоятельный смысл.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393387" y="4215394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распознавать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497540" y="3776727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не присоединяется к следующему слову слитно. Поэтому правильны формы: по дороге, в школе, у окна, а не слитные варианты.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3497540" y="3558381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меняют написание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2601693" y="3119715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предлоги бывают непроизводными и производными. Но независимо от происхождения они остаются служебными словами и не называют предметы, признаки или действия.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2601693" y="2901369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1705847" y="2462702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предлоги постоянно встречаются в разговоре и школьных заданиях, потому что помогают связать слова в самых обычных ситуациях: в классе, на столе, к учителю, от дома.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1705847" y="2244356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основа речи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810000" y="1805690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предлоги состоят из одного слова: в, на, к, от, у, за, из, по, при, через, после. Они легко узнаются в тексте и обычно пишутся отдельно.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810000" y="1587344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словоформа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предлоги в наглядных примерах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можно показать классную комнату: учебники лежат на парте, а тетрадь находится в классе. Предлоги в и на помогают увидеть, где расположен предмет, и делают описание точным.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и на парте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пример — ученик идёт к доске, а рядом кто-то стоит у окна. Здесь предлоги показывают направление движения и место, поэтому по ним легко понять, как связаны предметы и действия.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доске и у окна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изобразить, как из портфеля достают тетрадь, а потом идут по улице. В этих сочетаниях предлоги помогают передать исходную точку и путь движения, не перегружая предложение лишними словами.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портфеля и по улице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предлоги: два и более слова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360250" y="3474000"/>
            <a:ext cx="15516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предлоги включают два или три слова: в связи с, в течение, в отличие от, несмотря на, по причине, по направлению к. Вместе они выражают одно значение.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60250" y="2891124"/>
            <a:ext cx="15516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Состоят из нескольких слов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795599" y="3474000"/>
            <a:ext cx="15516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слово в составе предлога пишется отдельно: в течение недели, несмотря на усталость, по причине болезни. Это важно помнить, чтобы не допустить орфографической ошибки.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795599" y="2891124"/>
            <a:ext cx="15516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Пишутся раздельно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077924" y="3474000"/>
            <a:ext cx="15516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предлоги часто встречаются в учебных, научных и официальных текстах. Они позволяют точнее указать причину, время, уступку или направление, чем простые предлоги.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077924" y="2891124"/>
            <a:ext cx="15516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для точности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513273" y="3474000"/>
            <a:ext cx="15516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составной предлог состоит из нескольких слов, в речи он работает как единое средство связи. Поэтому смысл нужно понимать не по отдельным словам, а по всему сочетанию.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513266" y="2891124"/>
            <a:ext cx="15516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воспринимается целиком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7230947" y="3474000"/>
            <a:ext cx="15516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предлоги особенно полезны там, где важно выразить отношение ясно и без двусмысленности. Они делают текст более точным и книжным по стилю.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7227949" y="2891124"/>
            <a:ext cx="15516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в точной речи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964764"/>
            <a:ext cx="4839600" cy="19287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простые и составные предлоги по форме, частоте и роли в речи.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предлоги короче и употребляются чаще, а составные точнее передают смысловые отношения.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простых и составных предлогов
</a:t>
            </a:r>
            <a:endParaRPr lang="en-US" sz="3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предлог может менять значение в зависимости от контекста и зависимого слова.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не имеют одного значения: контекст определяет, обозначают ли они место, время, причину или направление.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выражают предлоги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признакам служебной части речи и связи слов в словосочетании.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3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предлог в предложении
</a:t>
            </a:r>
            <a:endParaRPr lang="en-US" sz="334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60325" y="4534300"/>
            <a:ext cx="3585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1699975"/>
            <a:ext cx="3414300" cy="22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форм в этом разделе особенно важно различать по смыслу: они могут быть предлогами, наречиями или сочетаниями слов.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4662650" y="3172975"/>
            <a:ext cx="3173400" cy="94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 чаще всего требуют внимательной проверки значения и роли в предложении.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9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пишутся составные предлоги
</a:t>
            </a:r>
            <a:endParaRPr lang="en-US" sz="35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0350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предлоги пишутся отдельно: в связи с, в течение, в продолжение, по причине, несмотря на, благодаря тому что. Это основное правило, которое нужно запомнить.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Пишутся раздельно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903325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сочетание выражает причину, время или уступку и связывает слова в предложении, перед вами предлог. Если значение предметное, это уже другая часть речи.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03300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по значению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722333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возникает, когда рядом с предлогом ставят неверную падежную форму. Нужно проверять всю конструкцию целиком, а не только первое слово.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722308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 формой слова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2541342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путать предлог с существительным или наречием. Например, в течении реки — это не предлог, а существительное с предлогом, поэтому смысл и написание другие.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41317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6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смешивать с другими частями речи
</a:t>
            </a:r>
            <a:endParaRPr lang="en-US" sz="14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и падежи
</a:t>
            </a:r>
            <a:endParaRPr lang="en-US" sz="3800" dirty="0"/>
          </a:p>
        </p:txBody>
      </p:sp>
      <p:sp>
        <p:nvSpPr>
          <p:cNvPr id="12" name="Text 2"/>
          <p:cNvSpPr txBox="1"/>
          <p:nvPr/>
        </p:nvSpPr>
        <p:spPr>
          <a:xfrm>
            <a:off x="643500" y="4302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подобрать к слову падежный вопрос, легко увидеть связь с предлогом. Такая проверка помогает писать без ошибок и точно различать похожие словосочетания в тексте.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643500" y="4135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 предложении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43500" y="3464642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Винительный падеж обычно виден в сочетаниях через дорогу и на урок, когда предлог показывает направление или переход к действию. Так значение предлога помогает выбрать нужную форму.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643500" y="3296901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по значению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43500" y="2626309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школе, на столе, о книге употребляются с предложным падежом; к другу и по дороге — с дательным; из дома, от школы, без ошибки — с родительным.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643500" y="2458568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падежей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43500" y="1787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часто подсказывает, в каком падеже должно стоять зависимое слово. Поэтому по сочетанию можно сразу проверить, правильно ли построена фраза и не допущена ли грамматическая ошибка.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643500" y="1620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и форма слова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речи используются короткие предлоги, потому что они нужны для повседневных связей между словами и быстро помогают строить фразу.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частот показывает, что простые предлоги заметно преобладают, а составные нужны реже и обычно уточняют смысл.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предлоги встречаются чаще всего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языка; обобщение частотности без статистической выборки.
</a:t>
            </a:r>
            <a:endParaRPr lang="en-US" sz="113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925" y="1747259"/>
            <a:ext cx="3465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882" y="1747259"/>
            <a:ext cx="40425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805" y="3403734"/>
            <a:ext cx="462000" cy="462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простых предлогов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предлоги помогают обозначать, где находится предмет или происходит действие: в школе, на улице, у окна. Они делают описание пространства точным и понятным.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предлоги показывают движение к чему-либо или от чего-либо: к дому, из парка, по дороге. С ними легко передать путь, маршрут и перемещение.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простые предлоги выражают причину или основание: от холода, по ошибке, из-за ветра. В таких случаях они помогают объяснить, почему произошло действие.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предлоги часто указывают на момент или промежуток времени: после уроков, до обеда, при встрече. Благодаря им сообщение становится последовательным и ясным.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составных предлогов
</a:t>
            </a:r>
            <a:endParaRPr lang="en-US" sz="35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предлоги часто вводят причину и помогают объяснить, почему что-то произошло: по причине болезни, в связи с дождём. Такой вариант звучит точнее и официальнее.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25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события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63017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в течение недели и в продолжение урока обозначают длительность или протяжённость времени. Они удобны там, где нужно подчеркнуть именно промежуток, а не момент.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63017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время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511633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вроде несмотря на усталость показывают, что действие совершается вопреки обстоятельствам. Смысл становится особенно выразительным и помогает передать отношение к ситуации.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11633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Уступка и условие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1440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предлоги чаще встречаются в учебных, деловых и информационных текстах. Они делают речь более строгой, точной и удобной для объяснения сложных отношений.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1440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Книжный оттенок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подобрать предлог по смыслу и проверить форму зависимого слова.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предлога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1678472"/>
            <a:ext cx="4535700" cy="25013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 правильные формы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формы и запомни, где предлог пишется отдельно, а где нужно выбрать правильное слово рядом с ним.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возникают из-за смешения предлога и похожего сочетания слов. Проверка значения и падежа помогает выбрать верную форму.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в устойчивых сочетаниях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1076400" y="184527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устойчивых сочетаниях предлог тесно связан с определённым словом: участвовать в конкурсе, сидеть за партой. Если заменить предлог, выражение может стать неправильным или изменить смысл.
</a:t>
            </a:r>
            <a:endParaRPr lang="en-US" sz="991" dirty="0"/>
          </a:p>
        </p:txBody>
      </p:sp>
      <p:sp>
        <p:nvSpPr>
          <p:cNvPr id="12" name="Text 3"/>
          <p:cNvSpPr txBox="1"/>
          <p:nvPr/>
        </p:nvSpPr>
        <p:spPr>
          <a:xfrm>
            <a:off x="1076400" y="153880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связка слов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62700" y="433084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употребление устойчивых сочетаний делает речь более естественной и связной. Они помогают говорить и писать уверенно, не подбирая каждое слово заново.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62700" y="402437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без лишних пауз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467267" y="350232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в устойчивом сочетании требует определённого падежа и не подбирается случайно. Это особенно важно, когда нужно написать текст без грамматических ошибок.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467267" y="319585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выбор формы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271833" y="267379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сочетания запоминаются как готовые модели речи. Их удобно использовать в ответах, пересказе и письме, потому что они помогают быстро строить грамотную фразу.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271833" y="236732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целиком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50" y="1199816"/>
            <a:ext cx="8316900" cy="1559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325" y="360000"/>
            <a:ext cx="8425800" cy="7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в школьных текстах и объявлениях
</a:t>
            </a:r>
            <a:endParaRPr lang="en-US" sz="35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60346" y="3362124"/>
            <a:ext cx="15516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объявлениях и схемах предлоги помогают точно показать расположение: возле школы, у входа, около кабинета. Благодаря этому читатель быстро понимает, где находится нужный объект.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360325" y="2862150"/>
            <a:ext cx="15516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Указание места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2079298" y="3362124"/>
            <a:ext cx="15516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через, по, к часто встречаются в указателях и маршрутах: через дорогу, по коридору, к спортзалу. Они помогают без лишних объяснений описать движение.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2079277" y="2862150"/>
            <a:ext cx="15516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и маршрут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798250" y="3362124"/>
            <a:ext cx="15516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расписании и сообщениях важны предлоги времени: до пятницы, после уроков, в течение недели. Такие формулировки точно указывают, когда нужно выполнить действие.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798230" y="2862150"/>
            <a:ext cx="15516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Сроки и дедлайны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517203" y="3362124"/>
            <a:ext cx="15516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инструкциях предлоги делают текст строгим и понятным: без опозданий, при входе, в случае дождя. Они помогают формулировать правила кратко и однозначно.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5517182" y="2862150"/>
            <a:ext cx="15516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 требования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7236155" y="3362124"/>
            <a:ext cx="15516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часто встречаются в школьных заметках, расписании и объявлениях на стенде. Они связывают слова так, чтобы сообщение было коротким, ясным и удобным для чтения.
</a:t>
            </a:r>
            <a:endParaRPr lang="en-US" sz="900" dirty="0"/>
          </a:p>
        </p:txBody>
      </p:sp>
      <p:sp>
        <p:nvSpPr>
          <p:cNvPr id="21" name="Text 11"/>
          <p:cNvSpPr txBox="1"/>
          <p:nvPr/>
        </p:nvSpPr>
        <p:spPr>
          <a:xfrm>
            <a:off x="7236134" y="2862150"/>
            <a:ext cx="15516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сообщения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одно служебное слово может изменить не только оттенок, но и саму ситуацию: кто где находится, куда движется или когда действует.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предлог уточняет место, время и направление. Без него или при замене смысл выражения становится другим.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предлог меняет смысл высказывания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языка; иллюстративные пары для учебного сравнения.
</a:t>
            </a:r>
            <a:endParaRPr lang="en-US" sz="113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 составные предлоги помогают связывать слова, уточнять смысл и строить грамотную речь. Если внимательно проверять падеж и значение, ошибок станет меньше, а текст — точнее и выразительнее.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 — маленькие слова с большой ролью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2026-05-28T17:34:29Z</dcterms:created>
  <dcterms:modified xsi:type="dcterms:W3CDTF">2026-05-28T17:34:29Z</dcterms:modified>
</cp:coreProperties>
</file>