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растительного организма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и процессы, жизненно важные для растений.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 на Земле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самостоятельно создают органические вещества и поддерживают жизнь, поставляя кислород и пищу всем живым существам. Их роль незаменима в экосистемах и в быту человека.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органы растений и их функции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Корень: основа питания и закрепления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надёжно удерживает растение в почве и всасывает воду с минеральными веществами. Он обеспечивает растения важными ресурсами для жизнедеятельности.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и листья: транспорт и 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транспортирует воду и питательные вещества, поддерживая растение. Листья содержат хлорофилл, где происходит фотосинтез и газообмен с атмосферой.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Цветки, плоды и семена: размножение и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служат органами размножения, плоды защищают и распространяют семена, что обеспечивает выживание и распространение растения.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растений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имеет прочную оболочку из целлюлозы, которая сохраняет форму и защищает внутренние структуры клетки.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внутри клетки обеспечивают фотосинтез — процесс преобразования солнечной энергии в органические вещества.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центральная вакуоль регулирует водный баланс и отличается от клеток животных, не имеющих таких органоидов.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фотосинтеза — схема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улавливается хлорофиллом, углекислый газ и вода преобразуются в глюкозу и кислород.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ключевой процесс, обеспечивающий кислород и энергию для растения.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2023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фотосинтеза для растений и планеты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 роста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обеспечивает растения энергией, необходимой для формирования тканей и развития органов. Это основа их жизнедеятельности и развития.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климат и атмосферу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снижает уровень углекислого газа в атмосфере и способствует выделению кислорода, поддерживая климатический баланс и жизнь на планете.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растений: основные этапы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Дневная фаза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одновременно осуществляют фотосинтез и дыхание, используя солнечный свет для создания энергии.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Круглосуточный процесс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происходит постоянно, поддерживая жизнедеятельность клеток и необходимые биохимические процессы.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фаза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отсутствие света растения активно дышат, поглощая кислород и выделяя углекислый газ для получения энергии.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фотосинтеза и дыхания растений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отличия по веществам, времени и месту процессов в растениях.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дыхание — противоположные, но взаимодополняющие процессы, регулирующие кислород и углекислый газ.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2022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растений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— двигатель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необходим для синтеза белков и ускорения роста растений. Его недостаток ведёт к замедлению развития и пожелтению листьев.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— основа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укрепляет корневую систему и способствует обменным процессам. Недостаток фосфора снижает устойчивость к стрессам.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— регулятор обмена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поддерживает водный баланс и помогает растениям переносить засуху. Его дефицит приводит к снижению общей жизнеспособности.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жизнедеятельности растений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до 90% массы молодых растений, обеспечивая транспорт питательных веществ и поддерживая клеточные процессы.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 фотосинтезе, выступая источником водорода для создания органических соединений.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 вызывает увядание, замедляет рост и может привести к гибели растения, нарушая обмен веществ.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 и веществ в растении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транспорта воды и органических веществ внутри растения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Транспирация: испарение воды листьями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— это процесс испарения воды с поверхности листьев через устьичные отверстия. Этот механизм способствует охлаждению растения в жаркую погоду и помогает воде подниматься из почвы через корни.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могут терять до 90% поглощённой воды в сутки именно через транспирацию. Интенсивность процесса зависит от температуры, влажности и освещённости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газообмена устьицами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моменты засухи или сильного жара устьица закрываются, чтобы минимизировать испарение воды и предотвратить обезвоживание растения, регулируя таким образом водный баланс.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устьиц балансирует потребности растения в газообмене и сохранении влаги, тем самым обеспечивая эффективное протекание фотосинтеза и поддержание жизнедеятельности.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адаптируются к условиям, открываясь при высокой влажности и оптимальной температуре для поступления углекислого газа и выхода кислорода, необходимого для фотосинтеза.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деление клеток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 обусловлен активным делением клеток в меристематических зонах на концах корней и побегов, где формируются новые ткани и органы.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клеточного деления совершается посредством митоза, что позволяет одной клетке превратиться в две идентичные дочерние, обеспечивая рост и обновление тканей.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клетки увеличиваются в объёме и специализированно развиваются, формируя ткани с определёнными функциями в растении.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регулируется внутренними факторами и внешними условиями, такими как температура, освещение и доступность питательных веществ.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растений и их влияние на рост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Ауксины и их роль в удлинении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Ауксины стимулируют вытяжение клеток, что способствует росту побегов и корней. Они регулируют направление роста растений и помогают им адаптироваться к свету и гравитации, обеспечивая оптимальное развитие.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Гиббереллины — ускорители роста и цветения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Гиббереллины влияют на повышение скорости роста побегов и стимуляцию цветения. Благодаря этому гормону многие растения быстрее достигают зрелости и способны к размножению.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Цитокинины и стимуляция деления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Цитокинины повышают активность митоза, усиливая деление клеток в зонах роста. Они участвуют в формировании молодых тканей и помогают восстанавливать повреждения.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растений: половое и бесполое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растений включает процесс опыления, образование и развитие семян внутри плодов для создания разнообразных потомков.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путем вегетативных методов: клубни, луковицы, усы, части стебля или корня используются для быстрого размножения и захвата территории.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размножается клубнями, а клубника распространяется с помощью усов — примеры эффективного вегетативного размножения в природе.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способы обеспечивают выживаемость и адаптацию растений в различных условиях за счёт быстрого и массового воспроизводства.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распространение семян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осуществляется ветром, насекомыми, животными и водой. Например, берёза и клён переносят пыльцу ветром, а яблоня и липа — с помощью опылителей-насекомых.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распространения семян растения используют разнообразные механизмы: семена одуванчика разносятся ветром, ягоды употребляются птицами, а орешки переносятся муравьями, обеспечивая расселение.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81" y="1789450"/>
            <a:ext cx="164588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разным условиям среды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Водоносный стебель у кактусов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приспособились к засушливым условиям за счёт толстого стебля, в котором хранится вода, и минимального количества листьев, уменьшающих испарение.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Плавающие листья лотоса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лотоса крупные и плавающие, что позволяет растению жить на поверхности воды, эффективно фотосинтезировать и обмениваться газами.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корни степных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степей имеют глубокие корни, добывающие влагу из глубоких слоёв почвы, обеспечивая выживаемость в засушливых условиях.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устьиц при жаре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закрываются при высоких температурах, снижая испарение и сохраняя увлажнённость тканей даже в суровых климатических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для человека и природы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производство кислорода, жизненно необходимого для дыхания всех живых организмов. Они формируют основу пищевой цепи и поддерживают разнообразие природных экосистем.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для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источником пищи, сырья для лекарств, строительных и текстильных материалов. Они оказывают влияние на качество воздуха и воды, создавая благоприятную среду для жизни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растений в жизни планеты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растений — фотосинтез, дыхание, питание, рост и размножение — поддерживает баланс природы, обеспечивает кислород и ресурсы, важные для всех живых существ и устойчивого климата.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2026-05-08T14:31:07Z</dcterms:created>
  <dcterms:modified xsi:type="dcterms:W3CDTF">2026-05-08T14:31:07Z</dcterms:modified>
</cp:coreProperties>
</file>