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отличают живые организмы от тел неживой природы?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имеют уникальные свойства, которые отличают их от неживых тел.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различения живого и неживого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Отличать живое от неживого важно для понимания биологии и экологии. Окружающий мир включает растения, животных, воздух и камни — все имеет свои особенности и законы.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жизни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процесс, при котором организм получает питательные вещества и выделяет продукты обмена, необходимый для поддержания жизни.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подразумевает увеличение размеров и усложнение строения тела живого организма с течением времени.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передачу генетической информации потомству, позволяя виду сохраняться и развиваться.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и наследственность — основа организации жизни и передача признаков от родителей к потомкам.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фундамент живых организмов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единица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клеток, которые выполняют разные функции и поддерживают жизнедеятельность. Клетка — минимальный элемент живой системы.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клеток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одноклеточные и многоклеточные организмы. Растительные, животные и бактериальные клетки отличаются строением и функциями, чего нет у неживых объектов.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 живых организмах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поглощают необходимые для жизни вещества из окружающей среды, включая кислород, питательные вещества и воду.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дыхания организмы выделяют углекислый газ или кислород, что поддерживает энергетический обмен клеток.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продуктов обмена обеспечивает очищение организма и поддержание внутреннего баланса жизненных функций.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роста и развития живых организмов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появляется из клетки или споры, начинает свой жизненный путь с минимальных размеров.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усложняет своё строение и функции, формируя новые органы и системы.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размеров тела происходит за счёт деления и роста клеток, накопления массы и энергии.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Достижение биологической зрелости, при которой возможно размножение и сохранение вида.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основа продолжения 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воспроизводят потомство различными способами: делением клетки, образованием семян или рождением молодых особей.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объекты не способны к размножению; они лишь подвергаются физическим процессам распада или соединения.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 — уникальность живого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 РНК сохраняют и передают наследственную информацию от родителей к потомкам, формируя признаки организма.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мутаций и вариаций проявляется уникальность каждого индивида, позволяя лучше адаптироваться к условиям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через наследственность и изменчивость приспосабливаются к изменениям в окружающей среде, обеспечивая выживаемость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живого и неживого по основным признакам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внешние сходства, только живые организмы обладают всеми главными признаками жизни.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признаков чётко разделяет живое и неживое, подчеркивая уникальность биологических систем.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живых организмов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воспринимают и реагируют на свет, что помогает им ориентироваться и выживать в окружающей среде.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на звук и прикосновения могут вызывать движение или изменение поведении, помогая защититься от опасности.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формы или окраски в ответ на температуру и химические вещества обеспечивают адаптацию к внешним условиям.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и гомеостаз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внутренней среды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поддерживают стабильные параметры внутри себя: температура, уровень воды и кислотность. Эта способность необходима для устойчивой работы клеток и защиты от внешних изменений.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как ключ к выживанию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поддерживает баланс всех процессов в организме, позволяя адаптироваться к переменам окружающей среды. Неживые предметы не могут самостоятельно регулировать внутренние условия.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— выживание в суровых условиях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изменения, такие как замедление обмена веществ, помогают выживать в холоде или засухе, сохраняя энергию и водный баланс.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на протяжении поколений позволяют виду приспосабливаться к новым условиям, обеспечивая его выживаемость и распространение.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изменяют форму тела и окраску, чтобы лучше сливаться с окружающей средой и защищаться от хищников или неблагоприятных факторов.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633054"/>
            <a:ext cx="4873500" cy="220024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живых и неживых объектов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ключевые признаки жизни, присутствующие у живых организмов и отсутствующие у неживых тел.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всех этих свойств характерен только для живых организмов, что помогает точно их отличать от объектов неживой природы.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живых организмов и объектов неживой природы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— живое существо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растёт, дышит, реагирует на свет и изменяет окраску листьев. Оно имеет корни, ствол и листья — части, согласованно работающие для поддержания жизни.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Гранитный камень — неживой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стоит неподвижно, не растёт и не размножается. Его форма и состояние меняются только под воздействием внешних сил, например, ветра или воды.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и лужа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— микроскопический живой организм, который питается и размножается. Лужа воды — неживой объект, который существует за счёт скопления жидкости, но не проявляет признаков жизни.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живых организмов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 жизни, когда организм появляется из клетки, семени или яйца.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76075" y="1853347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размеров и массы тела за счёт деления и увеличения количества клеток.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85800" y="2459117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Достижение полного развития и способности к размножению.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73650" y="3095053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потомства, поддерживающий существование вида.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285800" y="373103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 смерть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снижение жизненных функций и прекращение жизнедеятельности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 восприятие информации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 организме общаются друг с другом с помощью нервных импульсов и гормонов, обеспечивая координацию функций тела.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передают сигналы внутри вида: звуки, запахи и движения используются для общения и привлечения партнёров.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помогает организмам реагировать на опасности и изменения в окружающей среде, обеспечивая адаптивное поведение.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неживой природе нет передачи биологической информации, а взаимодействия происходят лишь через физические и химические процессы.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жизненных процессов у живых организмов
</a:t>
            </a:r>
            <a:endParaRPr lang="en-US" sz="2074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жизненный цикл, характерный для всех форм жизни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и открытия, доказывающие отличие живого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 доказал невозможность самозарождения жизни из неживого, применив стерильные условия и наблюдая отсутствие возникновения микроорганизмов без источника жизни.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проращиванием семян показывают, что рост и развитие происходят только из живого материала, подтверждая необходимость живых начал для появления организмов.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различений для человека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отличий живого помогает защищать природные экосистемы и способствует сохранению биоразнообразия на Земле.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понимание живых процессов лежит в основе создания эффективных лекарств и методов лечения заболеваний.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используют свойства живых организмов для развития сельского хозяйства, очистки среды и производства полезных веществ.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жизни — уникальные характеристики живого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признаков — обмен веществ, рост, размножение и гомеостаз — выделяют живое из природных тел. Эти свойства формируют фундамент биологических наук и помогают человеку понять природу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2026-05-09T10:02:13Z</dcterms:created>
  <dcterms:modified xsi:type="dcterms:W3CDTF">2026-05-09T10:02:13Z</dcterms:modified>
</cp:coreProperties>
</file>