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 скрывает большое разнообразие форм жизни.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Плоские черви: простые по строению, но очень разнообразные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плоские черви и зачем их изучать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встречаются в воде, влажной почве и внутри организмов-хозяев. Одни помогают поддерживать природные цепи питания, другие вызывают опасные заболевания. Изучение этой группы показывает связь строения тела с образом жизни и помогает предупреждать заражения.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строения плоских червей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0044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Уплощённое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плоских червей сильно сплюснуто сверху вниз. Благодаря этому многие клетки получают кислород и отдают углекислый газ прямо через поверхность тела, без специальных дыхательных органов.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2178422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животных есть передний и задний концы, правая и левая стороны. Такая симметрия помогает лучше ориентироваться в пространстве и связана с более активным способом движения.
</a:t>
            </a:r>
            <a:endParaRPr lang="en-US" sz="1134" dirty="0"/>
          </a:p>
        </p:txBody>
      </p:sp>
      <p:sp>
        <p:nvSpPr>
          <p:cNvPr id="12" name="Text 4"/>
          <p:cNvSpPr txBox="1"/>
          <p:nvPr/>
        </p:nvSpPr>
        <p:spPr>
          <a:xfrm>
            <a:off x="3816855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полости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пространство между органами заполнено плотной тканью — паренхимой. Полости тела у плоских червей нет, поэтому органы расположены тесно и занимают почти всё внутреннее пространство.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5455455" y="2064706"/>
            <a:ext cx="151003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Кровеносной и дыхательной систем у плоских червей нет. Пищеварительная система у разных групп различается: у одних она есть, у других сильно упрощена или полностью отсутствует.
</a:t>
            </a:r>
            <a:endParaRPr lang="en-US" sz="1254" dirty="0"/>
          </a:p>
        </p:txBody>
      </p:sp>
      <p:sp>
        <p:nvSpPr>
          <p:cNvPr id="14" name="Text 6"/>
          <p:cNvSpPr txBox="1"/>
          <p:nvPr/>
        </p:nvSpPr>
        <p:spPr>
          <a:xfrm>
            <a:off x="7093984" y="2062511"/>
            <a:ext cx="1510112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живут свободно в воде и почве, другие приспособились к жизни внутри хозяина. Поэтому у них различаются органы движения, питания и защиты.
</a:t>
            </a:r>
            <a:endParaRPr lang="en-US" sz="12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свободноживущих форм к паразитам усиливаются защитные приспособления и упрощаются некоторые органы.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признакам трёх групп плоских червей; схема носит качественный характер.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плоских червей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наиболее разнообразны по строению, а сосальщики и ленточные черви лучше приспособлены к паразитизму.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 — пример свободноживущего плоского червя
</a:t>
            </a:r>
            <a:endParaRPr lang="en-US" sz="2257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в пресной воде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чаще всего живут под камнями, среди водных растений и в спокойных пресных водоёмах. Там им легче скрываться от света и находить мелких животных для питания.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ресничками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поверхности тела планарии расположены реснички, которые помогают ей скользить по дну. Дополняют движение мышечные сокращения, поэтому животное может поворачивать и менять направление.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планарии есть простые глазки. Они не дают чёткого изображения, но помогают различать свет и тень, что важно при поиске укрытий и избежании яркого освещения.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известна высокой способностью к регенерации. Даже после сильного повреждения она может восстановить утраченные части, а иногда и целый организм из небольшой части тела.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планария питается и двигается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действий планарии при поиске пищи и передвижении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органы чувств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плоских червей есть скопления нервных клеток в передней части тела. Они получают сигналы от чувствительных клеток и помогают быстро реагировать на изменения окружающей среды.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стволы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головных узлов отходят продольные нервные стволы, соединённые перемычками. Такое строение напоминает лестницу и обеспечивает согласованную работу органов при движении.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Глазки и осязание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свободноживущих форм развиты глазки и клетки, воспринимающие прикосновения. Эти органы помогают находить укрытие, обходить препятствия и выбирать направление движения.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химии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реагируют на вещества, растворённые в воде. Благодаря такой чувствительности они могут находить добычу, избегать опасных мест и точнее ориентироваться в среде.
</a:t>
            </a:r>
            <a:endParaRPr lang="en-US" sz="12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363471"/>
            <a:ext cx="4821300" cy="857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образ жизни влияет на строение тела и способы развития разных групп.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 паразитические формы резко различаются, но каждая группа сохраняет признаки, важные для выживания в своей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ресничных, сосальщиков и ленточных червей
</a:t>
            </a:r>
            <a:endParaRPr lang="en-US" sz="2376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признаков трёх групп плоских червей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сосальщики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внутри хозяина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поселяются в печени, кишечнике, лёгких или крови животных и человека. Внутри организма хозяина они получают готовую пищу и защищены от внешних условий.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сосальщиков покрыто плотным слоем, который помогает им не повреждаться и не перевариваться ферментами хозяина. Это важное приспособление к жизни в чужом организме.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для удержания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 сосальщиков есть две присоски: ротовая и брюшная. С их помощью паразит крепко удерживается на тканях хозяина и не смывается потоками жидкости.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сосальщиков характерен жизненный цикл с промежуточным хозяином, чаще всего моллюском. Это помогает паразиту проходить несколько стадий развития и широко распространяться в 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 и его жизненный цикл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воды до печени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печёночного сосальщика попадают в воду и дают начало личинкам. Затем они развиваются в теле моллюска, после чего выходят наружу и прикрепляются к водным растениям. Так паразит готовится к заражению окончательного хозяина и ждёт удобного момента.
</a:t>
            </a:r>
            <a:endParaRPr lang="en-US" sz="1264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заражение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или животное может проглотить личинки вместе с сырой водной зеленью или загрязнённой водой. В организме хозяина паразит поселяется в печени и желчных протоках, вызывая слабость, боль в животе и расстройства пищеварения.
</a:t>
            </a:r>
            <a:endParaRPr lang="en-US" sz="13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начинается в воде и завершается в печени окончательного хозяина, а смена среды и хозяев помогает паразиту выживать и распространяться.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печёночного сосальщика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развития необходимы два хозяина и водная среда, поэтому разрыв любого звена может прервать заражение.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ленточного червя состоит из головки, шейки и члеников; такая организация помогает ему питаться за счёт хозяина и очень быстро размножаться.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 7 класса, тема «Плоские черви»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образуют строение ленточного червя.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как опасный паразит человека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заражения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чаще всего происходит при употреблении плохо прожаренной говядины, если в ней сохранились личинки паразита. Поэтому важны полная термическая обработка мяса и осторожность при выборе пищи.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в 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тонком кишечнике человека взрослая особь прикрепляется к стенке тела и получает готовые питательные вещества из содержимого кишечника, не переваривая пищу самостоятельно.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забирает часть питательных веществ хозяина, из-за чего появляются слабость, снижение аппетита, боли в животе, тошнота и постепенное похудение.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 дольше живёт паразит, тем сильнее он истощает организм. Поэтому раннее выявление и профилактика особенно важны для здоровья человека.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 и защита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связаны источник заражения и способ профилактики. Это помогает запомнить простые меры безопасности в быту и на 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защита — чистая вода, обработка продуктов и личная гигиена; именно эти меры разрывают путь паразита к человеку.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размножаются плоские черви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плоских червей основным способом остаётся половое размножение. Оно обеспечивает появление потомства с новыми сочетаниями признаков и помогает виду лучше приспосабливаться к изменениям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паразитических видов имеют и мужские, и женские половые органы. Это удобно, когда встретить партнёра трудно: одна особь может участвовать в образовании потомства.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свободноживущих форм возможно деление тела на части. Если условия благоприятны, каждая часть способна восстановить недостающие органы и превратиться в новое животное.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регенерации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помогает не только выживать после повреждений, но и размножаться у отдельных видов. Благодаря этому плоские черви могут быстро увеличивать численность в подходящей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паразитов особенно важны защита тела, удержание в организме хозяина и быстрое размножение; именно эти признаки чаще всего встречаются у разных групп.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паразитизму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червь приспособлен к жизни внутри хозяина, тем успешнее он выживает, питается и распространяется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плоских червей в природе и жизни человека
</a:t>
            </a:r>
            <a:endParaRPr lang="en-US" sz="2502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плоские черви участвуют в пищевых цепях и помогают сдерживать численность мелких животных. Так они поддерживают равновесие в водных и влажных экосистемах.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опасны тем, что повреждают органы и ослабляют организм. Из-за них страдают люди, домашние животные и сельскохозяйственные животные.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животных снижает их продуктивность, ухудшает рост и может приводить к потерям в животноводстве. Поэтому профилактика важна не только для здоровья, но и для экономики.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плоских червей помогает понять, как строение связано с образом жизни, и даёт материал для биологии, медицины и ветеринарии.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планария интересна учёным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кусочка — целый организм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планарию разрезать, она способна восстановить утраченные части тела, а иногда и заново сформировать почти весь организм. Это связано с клетками, которые могут активно делиться и превращаться в разные ткани.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 исследований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планарию, чтобы понять, как живые организмы «включают» восстановление тканей после повреждения. Такой пример показывает, что даже у простых животных есть удивительно сложные механизмы регенерации.
</a:t>
            </a:r>
            <a:endParaRPr lang="en-US" sz="13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группу по признакам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внешним признакам, образу жизни и строению пищеварительной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показывают, как по-разному может быть устроена жизнь: свободная в воде и паразитическая в организме хозяина. Их особенности помогают понять связь строения, питания, размножения и профилактики болезней.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плоских червях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2026-05-29T18:15:05Z</dcterms:created>
  <dcterms:modified xsi:type="dcterms:W3CDTF">2026-05-29T18:15:05Z</dcterms:modified>
</cp:coreProperties>
</file>