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Орбитальное движение Земли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движется в космосе: вращается вокруг оси и обращается вокруг Солнца.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именно «проходит» путь Земли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третья планета от Солнца и входит в группу планет земной группы. Год — это полный оборот Земли вокруг Солнца, удерживаемой его притяжением вместе с остальными планетами.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расстояние Земли до Солнца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этим значениям видно: расстояние меняется примерно на несколько миллионов километров. Значит, орбита ближе к эллипсу, чем к кругу.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точки орбиты дают разные расстояния до Солнца, поэтому в течение года меняются и условия освещения. Орбита не идеальный круг.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по ориентирам расстояний Земля—Солнце; точные данные зависят от выбранного года и источника (2026-05).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Земли вокруг Солнца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Перигелий и афелий на эллипсе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Земли имеет форму слегка вытянутого эллипса. В разных частях траектории Земля оказывается ближе или дальше от Солнца, поэтому расстояние меняется в течение года.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расстояния и масштаб различий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расстояние до Солнца — 149,6 млн км, то есть 1 астрономическая единица (а.е.). Разница между самым близким и самым далёким положением меньше, чем размеры всей орбиты.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Земля делает один оборот вокруг Солнца
</a:t>
            </a:r>
            <a:endParaRPr lang="en-US" sz="2707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процесса: гравитация удерживает орбиту, движение создаёт годовой цикл.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913" y="1406675"/>
            <a:ext cx="4644923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сведения об орбите Земли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параметры орбиты помогают связать движение Земли с годом и меняющимися условиями освещения.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почти круглая, но не полностью: расстояние и скорость немного меняются по ходу года. Наклон оси задаёт смену сезонов.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справочные значения; точные величины могут отличаться по методике вычислений.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050" y="2154125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550" y="2168958"/>
            <a:ext cx="221100" cy="1965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7871700" cy="9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Перигелий и афелий — две «экстремальные» точки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287450" y="2050025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Перигелий — ближе к Солнцу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59525" y="259367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Перигелий — точка орбиты, в которой Земля находится ближе всего к Солнцу. Обычно это начало января, и именно здесь расстояние минимально.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401000" y="2050025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Афелий — дальше от Солнца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872750" y="259367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Афелий — самая далёкая точка орбиты, где Земля от Солнца удалена сильнее всего. Он приходится на начало июля, а расстояние максимально по году.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Земли на орбите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Земля ближе к Солнцу, она движется быстрее. Вдали от Солнца скорость немного уменьшается, хотя годовой путь остаётся тем же.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скоростей объясняется тем, как меняется взаимодействие Земли с гравитацией Солнца по мере изменения расстояния. Орбитальное движение динамично.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скоростей на орбите Земли у перигелия и афелия; конкретные значения зависят от эпохи и используемого приближения (2026-05).
</a:t>
            </a:r>
            <a:endParaRPr lang="en-US" sz="98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Земле меняются времена года
</a:t>
            </a:r>
            <a:endParaRPr lang="en-US" sz="2994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времён года — наклон земной оси. Из-за него в разные месяцы солнечные лучи падают на поверхность под разными углами, меняя прогрев.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Солнце поднимается выше над горизонтом, а день становится длиннее. Поэтому на единицу площади приходит больше солнечной энергии, и средняя температура обычно растёт.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Солнце ниже, а день короче, поэтому тепла поступает меньше. Кроме того, лучи падают под меньшим углом, и поверхность нагревается слабее.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16370" y="1235675"/>
            <a:ext cx="3356211" cy="342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Равноденствия и солнцестояния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03050" y="15417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Равноденствия: день почти как ночь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марте и сентябре наступают равноденствия: день и ночь становятся почти равны по длительности. Это связано с тем, как меняется угол падения солнечных лучей из‑за наклона оси.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03050" y="32436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Солнцестояния: максимум и минимум длины дня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июне и декабре происходят солнцестояния. В это время наблюдается самый длинный и самый короткий день в году, потому что положение Земли по орбите меняет условия освещения.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в календаре и год в природе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дробной длины астрономического года обычные 365 суток постепенно «уезжают» относительно сезонов, поэтому календарь подстраивают добавлением високосных дней.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календарные значения округляют реальную орбитальную длительность, а високосный год компенсирует накопившееся расхождение.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астрономического года: 365,2422 суток (астрономические справочники; например, данные NASA).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не падает на Солнце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движется по орбите не «сто {я}», а постоянно перемещается вперёд. При этом притяжение Солнца меняет направление движения, а не останавливает его.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притяжения действует как «тянущая» к центру, поэтому траектория искривляется. Из-за этой кривизны Земля всё время оказывается на нужном расстоянии от Солнца.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 Земля перестала двигаться вперёд, она действительно начала бы падать к Солнцу по прямой. Но скорость направлена так, что падение превращается в движение по кривой.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сути, Земля «падает вокруг» Солнца: её скорость вперёд всё время «обгоняет» притяжение. Так происходит устойчивый орбитальный путь без столкновения.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наклон оси меняет освещённость на Земле
</a:t>
            </a:r>
            <a:endParaRPr lang="en-US" sz="2628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земной оси задаёт высоту Солнца и угол падения лучей, поэтому меняются свет и тепло по сезонам.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04101" y="1531950"/>
            <a:ext cx="5958698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влияет на сезоны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астрономических причин сезонных изменений (школьная астрономия; согласуется с описаниями механизма сезонности).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земной оси напрямую определяет, как долго длится день и сколько тепла получает поверхность. Расстояние до Солнца меняется меньше и влияет значительно слабее.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возникают прежде всего из-за наклона оси: он управляет высотой Солнца и углом лучей. Вклад изменения расстояния заметно меньше.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1450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14500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62460"/>
            <a:ext cx="221100" cy="1768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2850" y="397250"/>
            <a:ext cx="7871700" cy="6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орбитальное движение важно для жизни
</a:t>
            </a:r>
            <a:endParaRPr lang="en-US" sz="2529" dirty="0"/>
          </a:p>
        </p:txBody>
      </p:sp>
      <p:sp>
        <p:nvSpPr>
          <p:cNvPr id="10" name="Text 2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урожай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времён года задаёт растениям разные условия освещения и тепла. Благодаря регулярному орбитальному циклу у сельского хозяйства формируются привычные сроки сева, цветения и созревания.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животных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ориентируются на сезонные изменения: длину дня, температуру и доступность пищи. Орбитальное движение, вызывающее эти изменения, влияет на миграции и размножение.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0900" y="3433700"/>
            <a:ext cx="740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природные циклы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2850" y="4051550"/>
            <a:ext cx="80256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годового движения поддерживает устойчивость сезонных режимов в природе. Это помогает планировать разные виды активности, а экосистемам — сохранять «свои» ритмы.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Земли за один год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точки связаны с положением Земли на орбите относительно Солнца. Порядок событий снова повторяется каждый год, задавая предсказуемый цикл сезонов.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регулярность годового ритма: сезоны сменяются последовательно, потому что орбитальный путь проходит один и тот же круговой цикл.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Календарные моменты равноденствий и солнцестояний соответствуют астрономическим расчётам (учебные и справочные материалы).
</a:t>
            </a:r>
            <a:endParaRPr lang="en-US" sz="98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Земли в масштабе Солнечной системы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расстояния в Солнечной системе — 1 астрономическая единица (149,6 млн км), то есть средняя дистанция Земли от Солнца. Это удобно для сравнения орбит разных планет.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Юпитера расположена примерно в 5,2 раза дальше от Солнца, чем земная. Поэтому путь Юпитера намного больше, а его год длится дольше: планета проходит орбиту за большее 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замечают движение Земли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января — близость к перигелию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меняется общий ход сезонов: высота Солнца и продолжительность светового дня постепенно «переходят» к более тёплым месяцам.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 — весеннее равноденствие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районе равноденствия день и ночь становятся почти одинаковыми. Это легко заметить по распорядку светлой и тёмной части суток.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Июнь — летнее солнцестояние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дни солнцестояния наблюдается самый длинный день и самая высокая траектория Солнца. По освещению видно, что сезон достигает пика.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— зимнее солнцестояние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день становится самым коротким, а Солнце — низким над горизонтом. Так проявляется очередная ступень годового цикла.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описывают движение Земли с помощью закона всемирного тяготения и правил движения тел. Солнце удерживает Землю на орбите, заставляя траекторию быть кривой.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Земли имеет форму эллипса: расстояние до Солнца меняется в течение года. Это заметно по различиям скорости и по тому, как меняются сезонные точки на календаре.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Земли вдоль орбиты не постоянна. Когда Земля ближе к Солнцу, её движение становится быстрее, а при большей дистанции — медленнее.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 же подходы помогают изучать другие планеты и даже спутники: если известны массы и наблюдаемые параметры орбит, можно предсказывать их положение и периоды обращения.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Орбитальное движение в науке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об орбитальном движении Земли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делает оборот вокруг Солнца за 365,2422 суток, её орбита почти круглая, но немного вытянутая. Наклон оси 23,5° создаёт сезоны, смену дня и ночи и меняет количество тепла по году.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2026-05-12T22:35:51Z</dcterms:created>
  <dcterms:modified xsi:type="dcterms:W3CDTF">2026-05-12T22:35:51Z</dcterms:modified>
</cp:coreProperties>
</file>