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call: одно слово — много значений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call меняет смысл с каждой частицей.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phrasal verbs с call так часто встречаются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call звучит в повседневной речи постоянно: по телефону, в школе, на встречах и при отмене планов. Частица рядом с ним подсказывает, что именно происходит.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глагола call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call может означать «звонить», «называть», «звать» и «позвать». В речи это один из самых универсальных глаголов, поэтому он часто встречается в разных ситуациях.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 частицами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call добавить частицу, появляется новое выражение: например, call back, call off или call for. Значение уже не сводится только к «звонить».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call может быть прямым или переносным значением. Поэтому важно смотреть не только на слово, но и на частицу, тему текста и соседние слова.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call — called — calling нужно узнавать автоматически. Они помогают понимать время действия в предложении и правильно строить фразы как в разговоре, так и в письменной работе.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427" y="1145300"/>
            <a:ext cx="408323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узнавать смысл call в обычных текстах и диалогах.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сочетания с call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сильнее меняет смысл, чем само слово call; именно она помогает отличать похожие выражения.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phrasal verbs с call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back означает ответный звонок или обещание перезвонить позже. Это выражение особенно часто слышно после пропущенного вызова или в коротком телефонном разговоре.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I’ll call you back after school и The manager called back in ten minutes показывают, что действие происходит позже и связано с повторным звонком.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для переписки, сообщений и устной речи. В школьной жизни она помогает договориться о связи после уроков, кружка или внезапного звонка.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back: перезвонить позже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off: отменить запланированное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off говорят, когда отменяют заранее намеченное событие: матч, поездку, урок, экскурсию или встречу. Смысл всегда связан с прекращением уже запланированного 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off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off помогает понять, что действие остановили или убрали из расписания. Поэтому выражение легко запомнить через идею отмены или завершения плана.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call off особенно полезно для разговоров об отмене занятий, соревнований и кружков. Например: The school called off the trip because of rain.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требуют разных сочетаний с call: от звонков и школьных объявлений до встреч и просьб.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выражения с call встречаются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области — общение и школьная жизнь; именно там особенно полезны call back и call off.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up: позвонить или призвать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значение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call up чаще всего значит «позвонить». Так говорят о звонке другу, знакомому или родственнику, особенно в неформальном разговоре.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телефоне, вероятнее значение «позвонить». Если текст официальный или связан с историей, спортом или службой, смысл может быть другим.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официальное значение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контексте call up может означать «призвать», например в армию, или вызвать в памяти прошлое событие. Здесь важна тема всего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call по частице и контексту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выбрать нужный смысл по частице и теме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for: требовать, означать необходимость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for означает, что ситуация требует чего-то: терпения, тишины, осторожности или определённого действия. Это выражение часто звучит в описании правил и обстоятельств.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call for можно мысленно подставить «нужно» или «требуется», значение становится понятным. В школьных текстах это помогает быстро выбирать правильный перевод.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work calls for patience и The rules call for silence показывают, что речь идёт не о звонке, а о необходимости выполнить требование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основа call получает разный смысл в зависимости от частицы и объекта действия.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on и call at: человек или место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on чаще связано с человеком, а call at — с местом. Оба выражения нередко встречаются в учебной и формальной 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phrasal verbs с call; учебные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around, call in, call out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Обзвонить всех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around используют, когда нужно позвонить нескольким людям или организациям подряд. Такое выражение удобно, если ищут информацию, уточняют планы или проверяют, кто может помочь.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позвать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out употребляют, когда кого-то зовут громко, выкрикивают имя или просят о помощи. Это выражение особенно понятно в живой речи, где важны интонация и срочность.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внутрь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in означает пригласить специалиста, позвать человека внутрь или ненадолго заглянуть. В школьных и бытовых ситуациях это часто связано с помощью, консультацией или коротким визитом.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соединяется с разными частицами и образует новые выражения, которые нужно запоминать отдельно.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смысл глагола call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задаёт основной смысл: возврат, отмену, звонок, необходимость или обращение. Контекст уточняет, как именно понимать фразу.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урока; иллюстративная смысловая схема, не статистика.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532" y="1226125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it a day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 закончить работу на сегодня и остановиться на достигнутом. Её часто используют, когда дело уже сделано и пора перейти к отдыху или следующему занятию.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someone’s bluff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хотят проверить, правда ли человек говорит и может ли выполнить обещание. Фраза часто встречается в рассказах и диалогах, где есть спор, сомнение или вызов.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the shots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говорит о том, кто принимает решения и управляет ситуацией. В нем есть оттенок власти и ответственности, поэтому его запоминают как цельную идиому, а не переводят по словам.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names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означает обзываться и говорить о ком-то грубо или насмешливо. В школьной среде оно особенно важно, потому что связано с вежливостью и уважительным общением.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call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78" y="1145300"/>
            <a:ext cx="506053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ошибка часто связана не со смыслом слова, а с порядком слов или лишней частицей.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call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phrasal verbs с call важны точная частица и правильный порядок слов. Маленькое изменение может полностью испортить выражение.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типичные учебные примеры.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обычное значение call от phrasal verb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объект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call стоит существительное без частицы, слово обычно сохраняет прямой смысл: call a taxi, call the teacher, call your name. Это просто действие «позвать» или «звонить».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тему предложения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понять, о чём идёт речь: о телефонном разговоре, отмене встречи, визите, просьбе или необходимости. Без темы предложения перевод может получиться неточным.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форму и смысл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вести себя по-разному в разных предложениях. Поэтому важно не только помнить перевод, но и замечать, как call работает рядом с другими словами.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частицу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call появляется back, off, up, for, on, in или out, выражение часто становится phrasal verb. Частица добавляет новое значение и меняет перевод всей фразы.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значение call в 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 частице, теме предложения и форме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из школьной жизни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кружка меняются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пришёл на встречу кружка после уроков и уже ждал друзей, но учитель call off the meeting из-за плохой погоды. Все быстро разошлись, а в дневниках появилась запись о переносе занятия на другой день.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уроке учитель call on students to answer, и каждый старался быть готовым. Один глагол в этой истории показал отмену, телефонный разговор и обращение к ученикам — три разных значения в одном сюжете.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родителям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учитель call back родителей, чтобы сообщить о новых сроках встречи и уточнить детали. Разговор был коротким, но важным, потому что нужно было подтвердить информацию и ответить на вопросы семьи.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самые полезные сочетания для запоминания и показывает, что смысл меняется не у основы, а у всей фразы.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карта значений с call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выражения строятся вокруг одного глагола, но каждая частица задаёт собственное значение. Поэтому их лучше учить как отдельные единицы.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урока; иллюстративная схема по учебному содержанию.
</a:t>
            </a:r>
            <a:endParaRPr lang="en-US" sz="9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частица меняет смысл целой фразы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call становится разным по смыслу, когда к нему добавляется частица. Если узнавать back, off, up, for, on, in и out, перевод и понимание предложений становятся намного быстрее.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2026-05-31T06:17:16Z</dcterms:created>
  <dcterms:modified xsi:type="dcterms:W3CDTF">2026-05-31T06:17:16Z</dcterms:modified>
</cp:coreProperties>
</file>