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помни»: война, память и 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цене предательства, любви и совести в годы войны.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1970-х и место повести Распутина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«Живи и помни» выросла из интереса 1970-х годов к военной прозе и нравственному выбору в предельных обстоятельствах. Распутин показывает войну через жизнь тыла, где решают не сражения, а ежедневный труд, страх и ответственность.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Распутин и нравственная проблематика его прозы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относится к крупнейшим представителям «деревенской прозы»; в центре его внимания всегда остаётся внутренняя жизнь человека, его совесть, память и связь с родной землёй.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«Живи и помни» писатель особенно остро ставит вопросы вины, духовного падения и нравственного закона, который нельзя отменить ни страхом, ни личной выгодой.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Распутина человек ценен не словами о себе, а поступком. Именно поэтому судьбы героев оцениваются через их выбор, а не через внешние обстоятельства.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Атамановка зимой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на Ангаре живёт в суровом ритме холода, бедности и тяжёлого труда. Зима делает пространство замкнутым, а жизнь людей — особенно уязвимой и напряжённой.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река как границы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скрывает беглеца, но не даёт ему свободы, а река отделяет героев от остального мира. Природа в повести не нейтральна: она усиливает чувство опасности и одиночества.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Быт, в котором нет передышки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деревни наполнена заботами о выживании, поэтому любая тайна быстро становится частью общего напряжения. Быт здесь подчёркивает неустойчивость человеческой судьбы в военное время.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деревня как пространство испытания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завязка: бегство Андрея Гуськова с фронта
</a:t>
            </a:r>
            <a:endParaRPr lang="en-US" sz="2456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 и фронтовая усталость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тяжёлых военных испытаний Андрей оказывается сломлен страхом и внутренним истощением. Мысль о возвращении в армию вызывает у него всё больший ужас.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возвращение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родные места, Андрей не находит покоя: он прячется, разрывает прежние связи и втягивает близких в цепь лжи, из которой уже трудно выйти.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Самовольный уход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принимает решение покинуть фронт и тем самым переступает через воинский долг. С этого момента его жизнь строится на скрытности и постоянном ожидании разоблачения.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конфликта: от тайны к 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повести Валентина Распутина «Живи и помни»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82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7719" y="1180190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Гуськова как нравственный центр повести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забота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не отворачивается от мужа, хотя понимает цену его поступка. Она помогает ему продуктами и одеждой, принимая на себя тяжесть чужой вины.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одиночества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Осуждение, страх и невозможность открытого выхода делают её положение безысходным. Через судьбу Настёны Распутин показывает, как война ломает тех, кто остаётся в тылу.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иллюзий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Настёна любит Андрея не слепо, а трагически: чувство не освобождает её от понимания, что личная верность не отменяет нравственной ответственности.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и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внутренний мир строится на честности перед собой и людьми. Именно поэтому она так болезненно переживает необходимость скрывать правду и жить в постоянном напряжении.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Гуськов: страх, вина и духовное разрушение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уходит с фронта не по случайности, а из желания любой ценой спасти себя. Страх смерти оказывается сильнее долга, и именно он определяет весь дальнейший выбор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Скрываясь от людей, Андрей постепенно теряет человеческую опору: он живёт ложью, избегает открытого разговора и делает близких соучастниками своей вины, не принимая ответственности.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Распутин показывает, что бегство от долга не спасает человека. Напротив, оно разрушает личность изнутри, лишая её уважения к себе и права на внутреннюю свободу.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нравственные конфликты повести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не существуют отдельно: они усиливают друг друга и затягивают Настёну и Андрея в общую драму.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герой выбирает скрытность, тем меньше остаётся шансов сохранить достоинство и человеческие связи.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проблематики повести В. Г. Распутина «Живи и помни» (1975)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повести без батальных сцен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фронтовых эпизодов Распутин показывает усталость, похоронки и постоянное ожидание дурных вестей. Война ощущается через повседневную тревогу, а не через описание боёв.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заметен тяжёлый труд женщин, которые держат деревню на себе. Их работа становится частью общего военного испытания и раскрывает цену тыла.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мужчин меняет сам уклад жизни: семья, хозяйство и личные отношения оказываются под давлением войны. Это делает каждое решение героев особенно острым.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изображения переводит тему войны из области истории в область совести. Становится ясно, что война испытывает не только силы, но и нравственную стойкость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694544"/>
            <a:ext cx="3887700" cy="15493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функции в повести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раскрывают не только сюжет, но и нравственную проблематику произведения: долг, вину, совесть, верность и общественный суд.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противопоставлены не по внешним признакам, а по нравственной позиции; именно через них раскрывается цена выбора и масштаб трагедии.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повесть «Живи и помни» (1975)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названии соединяют жизнь и память в единый нравственный закон.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в названии связывают настоящее с прошлым и напоминают: без памяти о долге, вине и правде невозможна человеческая жизнь.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«Живи и помни» (1975)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граница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отделяет героя от привычного мира и подчёркивает разрыв с обществом. Её течение напоминает: обратно к прежней жизни вернуться уже невозможно.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воды, леса и дороги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скрывает беглеца, но не спасает его от страха и одиночества. Дорога, связанная с людьми, у Распутина часто ведёт к разоблачению и трагедии.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художественная манера Распутина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сдержанную, почти разговорную интонацию, благодаря которой тяжёлая тема звучит просто и убедительно, без риторики и назидательности.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бытовых деталей и живая народная речь создают ощущение подлинной деревенской жизни, где каждое слово связано с трудом, бедностью и тревогой.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Распутина не украшает повествование, а передаёт внутреннее состояние героев: холод, тьма и простор усиливают чувство обречённости.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Настёны в ходе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война постепенно разрушает личную судьбу героини и лишает её возможности сделать нравственно безболезненный выбор.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трагедии в повести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не один поступок, а их нарастающая цепочка: каждое следствие делает следующий шаг героев всё более безвыходным.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развивается постепенно, когда страх и скрытность становятся сильнее правды, а шанс на нравственное спасение исчезает.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повести В. Распутина «Живи и помни»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повести и его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не снимает напряжения и не предлагает утешения: автор подчёркивает, что поступок, основанный на предательстве, не может привести к спокойной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Настёны показывает, насколько тяжело несёт вину тот, кто не совершал преступления, но оказался втянут в чужую ложь и страх.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героини звучит как нравственный приговор равнодушию, самообману и попытке скрыться от ответственности за собственный выбор.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заставляет читателя задуматься не только о войне, но и о внутренней честности, без которой человек теряет духовную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и идеи произведения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соединяет военную тему с глубоким разговором о личности, выборе и ответственности перед людьми и перед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состоит в том, что человек сохраняет достоинство только тогда, когда не уходит от правды и отвечает за свой выбор.
</a:t>
            </a:r>
            <a:endParaRPr lang="en-US" sz="1193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Распутин, «Живи и помни» (1975)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повести для школьного изучения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 войну не только как историческое событие, но и как тяжёлое испытание совести, затрагивающее судьбы людей в тылу.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образ Настёны школьник понимает, что литература говорит о любви, верности, боли и внутреннем достоинстве более убедительно, чем сухое изложение фактов.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наглядно показывает, как один поступок может привести к цепи моральных последствий, которые невозможно отменить простым оправданием.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сохраняет связь с памятью о Великой Отечественной войне и помогает обсуждать вопросы, важные для любого поколения: честность, ответственность и цену страха.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«Живи и помни» остаётся важной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Распутина соединяет войну, психологическую драму и память о нравственном выборе. Она убеждает: человек остаётся собой только тогда, когда помнит правду, долг и цену своих решений.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2026-05-23T21:41:28Z</dcterms:created>
  <dcterms:modified xsi:type="dcterms:W3CDTF">2026-05-23T21:41:28Z</dcterms:modified>
</cp:coreProperties>
</file>