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Всеобщая история Средних веков: от древнего мира к новым государствам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руин Рима родилась новая Европа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 как поворотный этап истории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Римской империи Европа изменилась почти во всём: появились новые государства, усилились местные правители, выросла роль церкви, а вместе с ней — города, ремёсла и феодальные отношения.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о Средневековье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122981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историка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сопоставляют разные источники, проверяют их происхождение и только потом делают выводы. Особенно важны археологические находки, потому что они сохраняют следы жизни обычных людей.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свидетельства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Летописи, законы и письма помогают узнать, как правили, воевали и судили людей в Средние века. Такие тексты часто создавались монахами или при дворах правителей.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и постройки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Монеты, оружие, здания и предметы быта показывают, как люди работали, во что верили и чем пользовались каждый день. По ним можно узнать больше, чем из кратких записей.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Западной Римской империи в 476 году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власти императора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476 году последний западный римский император Ромул Августул был свергнут Одоакром. Это событие стало символом завершения древнеримского порядка в Западной Европе.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31799" y="3286595"/>
            <a:ext cx="5299949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силы на карте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империи на её землях возникли варварские королевства. Они не просто сменили власть, а постепенно создали основы будущих европейских государств.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граница эпох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считают 476 год удобной датой для начала Средневековья в Европе. Она помогает обозначить переход от античного мира к новой политической и культурной эпохе.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Средневековья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имел свои особенности: от формирования новых королевств до расцвета городов и усиления королевской власти.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всеобщей истории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схема показывает последовательный переход от распада старого мира к укреплению новых политических и культурных порядков.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695597"/>
            <a:ext cx="37560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52242"/>
            <a:ext cx="375600" cy="300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52242"/>
            <a:ext cx="375600" cy="3004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королевства на территории бывшей Римской империи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Франкское королевство стало самым сильным среди германских государств. Его правители опирались на военную силу, раздачу земель и поддержку церкви, укрепляя власть на больших территориях.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Вестготы
</a:t>
            </a:r>
            <a:pPr algn="l" indent="0" marL="0">
              <a:lnSpc>
                <a:spcPct val="100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Вестготское королевство возникло в Западной Европе и долго сохраняло собственные традиции управления. Оно стало одним из первых примеров того, как германские племена создавали устойчивую власть на римских землях.
</a:t>
            </a:r>
            <a:endParaRPr lang="en-US" sz="1321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Остготы и лангобарды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Остготы и лангобарды закрепились в Италии и внесли вклад в политическую карту раннего Средневековья. Их государства показывают, что бывшие римские территории быстро делились между новыми правителями.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этих королевствах складывались новые порядки, которые со временем привели к появлению средневековых стран Европы. Особенно важным стало наследие Франкского государства для Франции и Германии.
</a:t>
            </a:r>
            <a:endParaRPr lang="en-US" sz="139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2967" y="3080867"/>
            <a:ext cx="4168702" cy="16935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Великий и Франкская империя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державы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Карле Великом Франкское государство значительно выросло. Его войска подчиняли новые земли, а правитель стремился объединить их под единой властью и общими правилами управления.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369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Императорская корона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800 году Карл был коронован императором. Это событие показало, что в Европе снова может существовать крупная империя, опирающаяся на христианскую традицию и сильную власть.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0172" y="3684042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Ахен и 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Ахен стал важным центром его государства. После смерти Карла империя распалась, но её устройство повлияло на развитие будущих европейских монархий и представление о единой 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765113"/>
            <a:ext cx="4486275" cy="21573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ранних средневековых государств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разные регионы Европы и соседних земель развивались по-своему, но каждый стал важным центром Средневековья.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всеобщей истории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раннем Средневековье существовало несколько сильных центров цивилизации, и каждый по-своему влиял на развитие Европы.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складывалось феодальное общество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переход от ослабления центральной власти к системе вассалитета и зависимости крестьян.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крестьян в Средние века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на земле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выращивали зерно, овощи и лен, ухаживали за скотом и работали почти круглый год. От урожая зависело, будет ли у семьи достаточно еды до следующего лета.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78593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Повинности феодалу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право пользоваться землёй крестьяне отдавали часть урожая и выполняли различные работы. Эти повинности делали их жизнь тяжёлой и мало зависимой от собственных решений.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деревня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деревни были маленькими и тесно связаны с ближайшим замком или поместьем. Люди редко покидали родные места и в основном знали только соседние земли.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78593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 угрозами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Погода, неурожай и войны могли быстро изменить судьбу целой общины. Поэтому крестьяне особенно ценили защиту феодала, хотя эта защита обходилась им очень дорого.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2967" y="3080867"/>
            <a:ext cx="4168702" cy="16935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замок как центр власти и защиты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символ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служил не только крепостью, но и жильём феодала. Здесь принимали гостей, управляли владением, решали споры и показывали, кто господствует над землёй и людьми.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Замки ставили на холмах, у переправ и дорог, чтобы видеть подступы и быстро замечать опасность. Такое место помогало контролировать окрестности и собирать пошлины с проезжающих.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оборона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стены, башни, ров и подъёмный мост затрудняли нападение. Даже небольшая крепость могла долго сопротивляться, если защитники имели запасы воды, пищи и оружия.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жизнь в средневековом городе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рост городского населения и занятий, связанных с рынком. Чем активнее развивались обмен и разделение труда, тем заметнее расширялись городские кварталы.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по материалам школьного курса всеобщей истории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XV веку города стали намного сложнее и богаче, чем раньше: ремесло и торговля превратили их в важные центры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77974"/>
            <a:ext cx="469800" cy="41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98895"/>
            <a:ext cx="469800" cy="375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98895"/>
            <a:ext cx="469800" cy="375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51815"/>
            <a:ext cx="469800" cy="469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и торговля в Средние века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работали кузнецы, сапожники, ткачи, ювелиры, гончары и кожевники. Каждый мастер выполнял узкую работу, поэтому изделия становились более качественными и разнообразными.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Цехи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объединялись в цехи, чтобы защищать свои интересы, следить за качеством товаров и обучать учеников. Цеховые правила помогали сохранять порядок в городской жизни.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соединяла города Европы между собой и с Востоком. Купцы перевозили ткани, металл, пряности и другие товары, а ярмарки становились местом крупных сделок и обмена новостями.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обмена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важными были ярмарки во Франции и морские пути через Средиземное море. По ним в Европу приходили дорогие товары, новые знания и привычки из дальних стран.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2967" y="3080867"/>
            <a:ext cx="4168702" cy="16935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Христианская церковь и её влияние на жизнь людей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книги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были важными центрами грамотности. Монахи переписывали рукописи, хранили книги и обучали чтению, поэтому многие знания древности сохранились именно благодаря церковным учреждениям.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369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объясняла людям, как различать добро и зло, а также помогала переживать трудности. Праздники, обряды и проповеди объединяли жителей разных земель в единую культурную среду.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0172" y="3684042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часто опирались на поддержку церкви, а церковные деятели могли влиять на решения государей. Поэтому религиозная жизнь тесно переплеталась с политикой и общественным порядком.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089322"/>
            <a:ext cx="4376738" cy="15382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центры средневековой цивилизации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мир не был единым: разные центры развивались по-своему, но каждый внёс важный вклад в культуру и хозяйство Европы и соседних регионов.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 Средние века несколько регионов были важными центрами политики, культуры и хозяйства.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по всеобщей истории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2967" y="3080867"/>
            <a:ext cx="4168702" cy="16935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походы: причины и последствия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походов вырос обмен товарами, идеями и знаниями. Купцы активнее использовали восточные пути, а жители Европы познакомились с новыми продуктами, тканями и привычками.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походов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начались в 1096 году. На них людей толкали религиозные чувства, желание освободить святые места, а также надежда правителей и рыцарей получить земли и богатство.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миров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привели к длительным войнам между христианами и мусульманами. Они усилили напряжение, но одновременно расширили представления европейцев о других странах и народах.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достижения Средневековья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достижение поддерживало другие: рост городов требовал новых правил, а развитие образования и права помогало управлять сложным обществом.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по материалам школьного курса всеобщей истории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 дало Европе прочную основу для будущего развития: от университетов и соборов до новых законов и технологий.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 падением Западной Римской империи начались глубокие изменения: появились новые государства, другие формы власти и новый облик европейской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всеобщей истории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476 год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условной границей между Древним миром и Средневековьем в Европе.
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историк изучает Средние века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историка с письменными и вещественными источниками.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Средневековье: эпоха, которая создала новую Европу
</a:t>
            </a:r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 изменили карту Европы, усилили города, торговлю и власть государей, а также оставили замки, соборы, университеты и культурные традиции, которые повлияли на дальнейшую историю.
</a:t>
            </a:r>
            <a:endParaRPr lang="en-US" sz="357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2026-06-02T05:33:19Z</dcterms:created>
  <dcterms:modified xsi:type="dcterms:W3CDTF">2026-06-02T05:33:19Z</dcterms:modified>
</cp:coreProperties>
</file>