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Бунин: поэт, прозаик, нобелевский лауреат
</a:t>
            </a:r>
            <a:endParaRPr lang="en-US" sz="2253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лирической прозы, сохранивший ясность классического слова и драму ушедшей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 эпоха перемен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вошёл в литературу в момент, когда старая дворянская Россия уже трещала по швам. Революции, войны и эмиграция сделали его творчество особенно острым и исторически 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Бунина
</a:t>
            </a:r>
            <a:endParaRPr lang="en-US" sz="2402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1870: рождение в Воронеже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появился на свет 10 октября 1870 года в обедневшей дворянской семье. Это происхождение позже стало важной частью его художественной памяти.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Бутырках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 юношеские годы прошли в имении Бутырки в Орловской губернии. Здесь он наблюдал усадебный быт, сельскую природу и жизнь крестьян.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 как основа 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наблюдения за деревней, домом и сменой времён года стали источником будущих пейзажей, мотивов утраты и образов уходящей дворянской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начал учиться дома, а затем поступил в Елецкую гимназию, но полного курса не окончил. Формальное образование для него заменили упорное чтение и самообразование.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изучал русскую и европейскую классику, работал в газетах и прислушивался к живой речи. Это развило точность наблюдения и требовательность к слову.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сформировался его независимый художественный вкус: Бунин рано научился ценить ясность, сдержанность и внутреннюю дисциплину текста, избегая лишней декоративности.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становление писателя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925" y="4178821"/>
            <a:ext cx="33705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признание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Печататься Бунин начал в конце 1880-х годов. Ранние стихи сразу выделялись чистотой ритма, музыкальностью и строгой, почти классической интонацией.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как поэта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он уже воспринимался как зрелый мастер. Его имя связывали не только с поэзией, но и с прозой высокой художественной точности.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литературной репутации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Бунина особенно ценили наблюдательность и психологическую тонкость. Он умел показывать внутреннее состояние человека через малую, но выразительную деталь.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проза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критика отмечала редкое сочетание ясности и глубины. Именно это подготовило международное признание, которое завершилось Нобелевской премией.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современников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памяти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природа никогда не служит простым фоном. Осенний сад, снег, степь или туман передают настроение героя и помогают почувствовать течение времени.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ощущениях и 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строит образ России через зрительные, слуховые и даже запаховые впечатления. Благодаря этому его пейзаж становится точным, живым и глубоко эмоциональным.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сохранял классическую строфику, точную рифму и ясную композицию. Эта строгость формы подчёркивала внутреннюю сосредоточенность и делала стихотворение предельно выразительным.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постоянно звучат мотивы быстротечности жизни, одиночества, разлуки и старения. Красота мира у Бунина почти всегда соседствует с предчувствием утраты.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образ у него несёт философский смысл: простая деталь природы превращается в размышление о времени, памяти и человеческой судьбе.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Бунина: темы и художественные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раннего периода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и повести Бунина основаны на точном наблюдении повседневной жизни. Он тщательно передаёт быт, движение людей и характер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и усадебная Россия показана без идеализации. За внешней привычностью у него видны труд, бедность и постепенный распад старого уклада.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играет сдержанный психологизм: чувства героев не объясняются прямо, а раскрываются через поступки, интонацию и бытовую деталь.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прозе уже заметно историческое напряжение. Частная жизнь персонажей оказывается связанной с большими переменами, которые меняют саму ткань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рассказе главное событие происходит не во внешнем сюжете, а в сознании рассказчика. Запах антоновских яблок, влажный сад и тихий дом вызывают чувство возвращения в утраченное прошлое. Бунин превращает частную память в образ целой культуры.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сад как пространство воспоминания
</a:t>
            </a:r>
            <a:endParaRPr lang="en-US" sz="1422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которую уже нельзя вернуть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старый барский дом, вечерняя тишина и знакомые подробности быта складываются в картину уходящей дворянской России. Здесь особенно заметно, как личное впечатление становится историческим символом. Прошлое звучит как красота, которую время уже отняло.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«Антоновские яблоки»: память, запах, исчезающий мир
</a:t>
            </a:r>
            <a:endParaRPr lang="en-US" sz="16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 год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Бунину была присуждена Нобелевская премия по литературе.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показывает, что его художественный мир получил мировое признание. Однако в самих произведениях любовь остаётся мгновением счастья, которое почти всегда завершается утратой.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Нобелевский комитет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жизнь вне России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отъезда из России Бунин оказался в положении писателя, который живет вдали от привычной культурной среды. Это усилило в его текстах мотивы памяти, одиночества и внутреннего разрыва с прошлым.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период не стал для него временем творческого затухания: наоборот, проза сделалась более сосредоточенной и философски напряженной. Особую роль приобрели размышления о судьбе страны и необратимости исторических перемен.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у Бунина в эмиграции превращается в пространство утраченного, но духовно сохраненного мира. Именно это придает его поздним произведениям особую эмоциональную глубину и трагическую ясность.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Бунина от России к Нобелевской премии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биографии и литературного признания И. А. Бунина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признания приходится на 1933 год, когда его литературный авторитет был уже международным, а опыт эмиграции придал прозе особую глубину.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творческой биографии Бунина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творческий рост Бунина шел параллельно историческим потрясениям, а внешние кризисы усиливали значимость его позднего письма.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И. А. Бунина по литературно-биографическим сведениям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54356"/>
            <a:ext cx="4646100" cy="2562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Бунина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А. Бунина, литературоведческая традиция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показывает, как менялись темы Бунина: от памяти об усадьбе к трагическому осмыслению любви, смерти и личности.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текстах Бунина повторяются мотивы утраты и внутреннего кризиса, но каждый жанр раскрывает их по-разному.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88" y="1594171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075" y="397599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«Господин из Сан-Франциско»: социальный и философский смысл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Роскошный корабль у Бунина выглядит как замкнутый мир комфорта и статуса, где внешнее благополучие скрывает нравственную пустоту и зависимость человека от вещей.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Лайнер как модель цивилизации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Внезапная гибель героя показывает, что богатство не отменяет конечности человеческой жизни. Перед смертью одинаково бессильны и власть, и деньги, и социальное превосходство.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разрушает иллюзии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заставляет увидеть хрупкость цивилизации и бессодержательность жизни, построенной только на удобстве и потреблении; именно поэтому его смысл выходит за рамки частного сюжета.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вывод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Арсеньева» и тема памяти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как воссоздание внутренней биографии героя: через детские впечатления, природу, чтение и первые переживания Бунин показывает, как формируется личность и чувство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этом произведении не просто возвращает прошлое, а сохраняет духовную связь с Россией, которой уже нет. Поэтому роман звучит как тихое, но настойчивое сопротивление забвению.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добивается выразительности за счет точного выбора слова: его эпитеты конкретны, а фраза обычно ясна и ритмична. Благодаря этому описание сразу становится зрительно ощутимым.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избегает излишних объяснений и риторики, предпочитая показывать характер через деталь, интонацию и точное наблюдение. Такой способ письма создает впечатление сдержанности и внутренней строгости.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Бунин сохранил высокую культуру классического русского языка, соединив традицию XIX века с новой художественной чувствительностью. Его проза стала образцом ясности и дисциплины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и язык русской прозы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этапах творчества Бунин по-разному расставлял акценты, но его язык почти всегда соединял личное переживание с точным изображением мира.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Бунина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главные мотивы Бунина образуют единый круг — память, утрата и время определяют смысл почти всех его произведений.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сопоставление по основным произведениям И. А. Бунина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связал классическую традицию XIX века с художественными поисками XX столетия, сохранив ясность формы и высокую культуру языка в эпоху резких исторических перемен.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Бунина для русской и мировой литературы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стала эталоном лирической точности: в ней важны не только события, но и тонкие душевные движения, скрытые за внешне сдержанным повествованием.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изображении любви, памяти и смерти Бунин вышел за пределы частной биографии и дал универсальный образ человеческого опыта, понятный читателям разных стран и поколений.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культуры он особенно значим как автор, художественно сохранивший образ утраченной России и показавший, что личная память может стать частью мировой литературы.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память, слово, эпоха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остается писателем, который сумел соединить точность языка, глубину чувства и историческую память. Его книги напоминают: даже утраченный мир может жить в слове.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2026-05-23T18:30:07Z</dcterms:created>
  <dcterms:modified xsi:type="dcterms:W3CDTF">2026-05-23T18:30:07Z</dcterms:modified>
</cp:coreProperties>
</file>