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российская революция 1905–1907 гг.: путь к парламентаризму
</a:t>
            </a:r>
            <a:endParaRPr lang="en-US" sz="3277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 годов открыла новую страницу в истории России и её политической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перемен: исторический фон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Россия оставалась абсолютной монархией, где нарастало социальное напряжение из-за бедности, отсутствия прав и поражения в войне с Японией, что подготовило почву для революции.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причины революции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Расслоение общества усилилось из-за тяжёлых условий труда, низких зарплат и нехватки земли у крестьян, что вызвало массовое недовольство и протесты.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1904–1905 гг. привёл к росту безработицы и усугубил бедность, особенно среди рабочих и мелких крестьян.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социальной защиты и несправедливое распределение собственности ухудшали положение подавляющей части населения, способствуя росту революционной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 революции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оставалась абсолютной, без возможности свободного создания партий и общественных организаций, что ограничивало политическое участие.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деятельность профсоюзов и политических союзов подавляли любые формы оппозиции и действий за права трудящихся.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конституционных монархий стимулировало требования к реформам и созданию парламентских институтов.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активизация либеральной и социалистической оппозиции приводила к росту напряжённости и требованию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как катализатор революции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 его последствия для экономики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поражение в войне 1904–1905 гг. усугубило экономический кризис, вызвало рост недовольства в рабочих кругах и повышение социальной нестабильности в стране.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 к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поражения подорвали авторитет императора и чиновников, что привело к усилению критики и росту протестных настроений среди населения.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других стран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политики внимательно изучали примеры, как поражения военных конфликтов в других странах – например, Франции 1870 года – приводили к политическим реформам.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их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требовали улучшения условий труда и роста зарплат, организовывали забастовки и создавали Советы для защиты своих прав и интересов.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протесты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выступали за землю и отмену выкупных платежей, а также сопротивлялись помещичьему господству, часто прибегая к захвату земель и бунтам.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и национальные меньшинства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требовала свобод и реформ, а также политического участия для всех народов империи, включая поляков, финнов и народы Кавказа.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вызовы революционного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революции 1905–1907 гг.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897550" y="441875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января 1905 — Кровавое воскресенье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демонстрация в Петербурге была расстреляна войсками, что вызвало массовое возмущение и начало протестных волн.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24900" y="1322346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Февраль–март 1905 — Массовые забастовки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предприятий по всей стране начали широкие акции протеста, требуя политических и социальных реформ.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52250" y="2202804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1905 — Восстание на броненосце «Потёмкин»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подняли мятеж против командования, что символизировало начало военных волнений в революции.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79600" y="3083262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1905 — Всеобщая политическая стачка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охватила крупнейшая стачка, парализовавшая экономическую деятельность и вызвавшая политический кризис.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06950" y="3963708"/>
            <a:ext cx="3738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1905 — Вооружённое восстание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произошло крупное восстание рабочих и солдат, которое было жестоко подавлено правительством.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Кровавое воскресенье 9 января 1905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колонна рабочих с петициями к царю была жестоко разогнана, большинство участников не ожидали насилия от собственной армии.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Погибло около 130 человек, раненых было более 300, что вызвало глубокое возмущение и новый этап массовых протестов на всей территории России.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 октября 1905 года и реформы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провозгласил создание Государственной думы — нового законодательного органа, и гарантировал базовые гражданские свободы, включая свободу слова и собраний.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Обещанные реформы должны были ограничить самодержавие и дать населению средства для участия в управлении страной, что вызвало смешанные реакции.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Государственная дума: первые шаги парламентаризма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1906 года состоялось первое созыв Государственной думы, где обсуждались важные социальные и политические вопросы страны.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поднимали темы аграрной реформы и защиты прав трудящихся, пытаясь влиять на политику монархии и 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июле 1906 года Дума была распущена царём, что проявило ограничения и сопротивление власти реформам и парламентским новшествам.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Государственная дума: противостояние и роспуск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Дума сформировалась с участием более радикальных партий, включая социалистов и трудовиков, что усилило разношерстные взгляды на реформы и социальные изменения в России.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активность оппозиционных групп вызвала конфликты с правительством, которое стремилось сохранить самодержавие и ограничить влияние революционных сил в парламенте.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стала ареной острых дебатов по вопросам аграрной реформы и гражданских свобод, отражая растущее недовольство части общества существующим порядком.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1907 года Дума была распущена Николаем II под предлогом антигосударственной деятельности, что укрепило позиции монархии и ослабило представительную власть.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1907 года радикально ограничила электорат, установив избирательные квоты в пользу помещиков и богачей, что привело к уменьшению влияния прогрессивных сил.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получили право участвовать в выборах после ужесточения избирательного закона, что значительно снизило представительство рабочих и крестьян в Думе.
</a:t>
            </a:r>
            <a:endParaRPr lang="en-US" sz="1808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избирательным реформам России начала XX века
</a:t>
            </a:r>
            <a:endParaRPr lang="en-US" sz="7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выступления: стачки и забастовки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политическая стачка, охватившая крупные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1905 года рабочие в Санкт-Петербурге и Москве остановили работу предприятий и транспорта. Это парализовало экономику, демонстрируя мощь организованного протеста и недовольство режимом.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государства на забастовочные волнения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прибегла к силовым мерам: вводилась армия, происходили массовые аресты и преследования активистов, что вызывало новые протесты и накал политической обстановки.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движение: причины и масштабы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восставали из-за малоземелья, высоких выкупных платежей и отвратительных условий жизни, организуя захваты земель и поджоги усадеб помещиков.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распространились на треть губерний, особенно в Центральной России и Поволжье, и подавлялись войсками с применением карательных экспедиций и массовых арестов.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Советов рабочих депутатов в революции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самоуправления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выступали как независимые представители рабочих, организуя забастовки и координируя протестные акции на местах.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Совет в Иваново-Вознесенске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Образовался в мае 1905 года для организации массовой забастовки на текстильных предприятиях, став примером для других городов.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восстания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Совет возглавлял декабрьское восстание 1905 года, демонстрируя готовность рабочих к активной борьбе за права.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революции и значение перемен для общества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формально закреплены основные гражданские свободы, включая свободу слова, собраний и союзов, что стало важным шагом в развитии гражданского общества России.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Государственной думы дало возможность легально обсуждать политические вопросы, однако этот парламент имел ограниченные полномочия и обычно подчинялся воле императора.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частичные реформы, самодержавие сохранило свою власть, что свидетельствовало о сложном и противоречивом характере перемен в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и историческое значение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революция стала важным уроком для власти о необходимости учета общественных интересов и справедливых законов.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массовых протестов способствовал формированию политических партий и появлению активной гражданской позиции в обществе.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Государственной думы стало первым шагом к развитию конституционного правления и элементов парламентаризма в России.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гражданских прав, возникшие в революции, позже сыграли значительную роль в политических преобразованиях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59241"/>
            <a:ext cx="4300800" cy="17709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политического устройства России, подчеркивая влияние революции на развитие институтов власти и гражданских свобод.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привела к введению представительских органов и гражданских свобод, однако монархия оставалась доминирующей силой.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истории России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политической системы до и после революции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революции для России и современности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должна учитывать требования общества и готова к переменам, иначе нарастают напряжение и протесты.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возможны лишь при диалоге и компромиссах между властями и общественными силами.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парламентаризму и гражданской активности заложили основу для дальнейшего развития демократии 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отправная точка новых общественных преобразований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российская революция стала фундаментом для появления парламентаризма и гражданских свобод, открыв путь к модернизации политической системы страны и развитию активной общественной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2026-05-11T03:46:48Z</dcterms:created>
  <dcterms:modified xsi:type="dcterms:W3CDTF">2026-05-11T03:46:48Z</dcterms:modified>
</cp:coreProperties>
</file>