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«Горе от ума»: комедия о конфликте человека и общества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Чацкого о свободе мысли и столкновении с предрассудками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Грибоедова родилась после 1812 года, когда дворянство спорило о будущем России. В ней узнаются московский быт, светские салоны и служебные привычки времени, а разговорный язык делает реплики живыми и легко запоминающимися.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на фоне эпохи перемен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Грибоедов был не только писателем, но и дипломатом, музыкантом, человеком широкого образования, поэтому хорошо знал дворянскую и чиновную среду.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светским обществом и службой помогли ему создать точные характеры, в которых легко узнать реальные привычки и взгляды эпохи.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писалась в 1822–1824 годах и сочетает смешное, драматическое и острое критическое изображение жизни общества.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Грибоедов и замысел пьесы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начинается в доме Фамусова, где любое слово быстро становится предметом обсуждения. Здесь важны не только разговоры, но и то, как человек держится, входит в комнату и отвечает на вопросы.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всё замечают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показана не как город великих событий, а как пространство визитов, слухов и строгого этикета. Гостиная, свечи, мебель и одежда создают атмосферу начала XIX века и светской замкнутости.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 вместо исторической столицы
</a:t>
            </a:r>
            <a:endParaRPr lang="en-US" sz="1155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фамусовского круга привычки и правила важнее искренности. В такой Москве человек оценивается по положению, связям и умению вести себя «как принято», а не по мыслям и характеру.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важнее личности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комедии как мир светских правил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086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9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Чацкого
</a:t>
            </a:r>
            <a:pPr algn="l" indent="0" marL="0">
              <a:lnSpc>
                <a:spcPct val="130039"/>
              </a:lnSpc>
              <a:buNone/>
            </a:pPr>
            <a:r>
              <a:rPr lang="en-US" sz="5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приезжает в Москву после долгого отсутствия и надеется увидеть Софью, с которой связан его личный интерес и надежда на прежние чувства.
</a:t>
            </a:r>
            <a:endParaRPr lang="en-US" sz="1093" dirty="0"/>
          </a:p>
        </p:txBody>
      </p:sp>
      <p:sp>
        <p:nvSpPr>
          <p:cNvPr id="10" name="Text 2"/>
          <p:cNvSpPr txBox="1"/>
          <p:nvPr/>
        </p:nvSpPr>
        <p:spPr>
          <a:xfrm>
            <a:off x="242395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прием
</a:t>
            </a:r>
            <a:pPr algn="l" indent="0" marL="0">
              <a:lnSpc>
                <a:spcPct val="130039"/>
              </a:lnSpc>
              <a:buNone/>
            </a:pPr>
            <a:r>
              <a:rPr lang="en-US" sz="5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Софья встречает Чацкого сдержанно, и он сразу чувствует, что в доме многое изменилось. Его прямота быстро вызывает напряжение.
</a:t>
            </a:r>
            <a:endParaRPr lang="en-US" sz="1154" dirty="0"/>
          </a:p>
        </p:txBody>
      </p:sp>
      <p:sp>
        <p:nvSpPr>
          <p:cNvPr id="11" name="Text 3"/>
          <p:cNvSpPr txBox="1"/>
          <p:nvPr/>
        </p:nvSpPr>
        <p:spPr>
          <a:xfrm>
            <a:off x="43501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и недоверие
</a:t>
            </a:r>
            <a:pPr algn="l" indent="0" marL="0">
              <a:lnSpc>
                <a:spcPct val="130039"/>
              </a:lnSpc>
              <a:buNone/>
            </a:pPr>
            <a:r>
              <a:rPr lang="en-US" sz="5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Чацкий вступает в острые разговоры с Фамусовым, Молчалиным и гостями, критикуя их взгляды, карьеризм и привычку подстраиваться.
</a:t>
            </a:r>
            <a:endParaRPr lang="en-US" sz="1134" dirty="0"/>
          </a:p>
        </p:txBody>
      </p:sp>
      <p:sp>
        <p:nvSpPr>
          <p:cNvPr id="12" name="Text 4"/>
          <p:cNvSpPr txBox="1"/>
          <p:nvPr/>
        </p:nvSpPr>
        <p:spPr>
          <a:xfrm>
            <a:off x="625100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о безумии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балу чужие люди легко принимают сплетню за правду. После этого Чацкий окончательно оказывается лишним и уезжает.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комедии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комедии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основных эпизодов от возвращения героя до его отъезда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65159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86999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13821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35640"/>
            <a:ext cx="218400" cy="1747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Чацкий не повторяет чужие мнения и не боится спорить. Он оценивает людей по поступкам, а не по чину и богатству, поэтому выглядит чужим для фамусовского общества.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Самостоятельное мышление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слова точны, ироничны и часто звучат резко. Чацкий говорит так, чтобы назвать вещи своими именами, даже если это вызывает раздражение у окружающих.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Острая речь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принимает чинопочитание, карьеризм и зависимость от сильных людей. Он открыто высмеивает привычку жить по удобству, а не по совести.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порядков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Чацкий не отказывается от своих взглядов ради спокойствия. Его принципиальность делает его одиноким, но именно она показывает силу характера и независимость.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достоинство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Чацкий как герой нового взгляда на жизнь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Софья наблюдательна и умна, поэтому быстро понимает людей, но в Молчалине видит не расчет, а скромность и надежность.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выбор связан не только с чувством, но и с желанием спокойствия: ей кажется привлекательным тихий человек, который не спорит и не нарушает порядок.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 Софьи видно, что личные решения в пьесе зависят от семейной среды, привычек дома и представлений света о «подходящем» человеке.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Софья: ум, чувства и ошибка выбора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предпочитают служебный успех и внешнюю солидность, а не честность или самостоятельность. Поэтому любой свободный взгляд вызывает у них тревогу и насмешку.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Фамусов, Скалозуб, Хлестова и Загорецкий ценят чин, связи и мнение света. Для них главное — выглядеть благополучно и не выбиваться из общего правила.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фамусовский круг становится главным противником Чацкого. В нём Грибоедов показывает устоявшийся уклад, который держится на привычках, сплетнях и подчинении мнению света.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персонажи боятся перемен и не доверяют тем, кто думает сам. Новые идеи кажутся им опасными, а искренность — лишней и неудобной.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Фамусовское общество как мир старых порядков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470861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350183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2950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74261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Молчалин старается быть тихим, незаметным и приятным для всех. Он не спорит с сильными людьми и избегает всего, что может помешать его положению.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Услужливость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постоянно подстраивается под собеседника, чтобы понравиться начальству и не вызвать недовольства. Такая вежливость выглядит мягкой, но служит расчету.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Осторожный расчет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Молчалин строит поведение так, чтобы не рисковать карьерой. Он действует медленно и аккуратно, выбирая безопасность вместо честного высказывания.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Скромность как маска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спокойствие и внешняя скромность обманчивы. За ними скрываются беспринципность и желание продвинуться в обществе, где важнее положение, чем достоинство.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Молчалин и его жизненная стратегия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комедии А. С. Грибоедова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конфликты связаны между собой и усиливают главное столкновение — между свободной мыслью и привычным укладом.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напряжения — конфликт Чацкого с обществом; остальные линии только подчеркивают его глубину.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конфликты комедии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461962"/>
            <a:ext cx="4063200" cy="25454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показано, какие жизненные установки воплощает каждый герой и как это помогает раскрыть тему комедии.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персонаж показывает отдельную сторону дворянского общества, а вместе они создают цельную картину эпохи.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комедии А. С. Грибоедова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 их роль в раскрытии идеи пьесы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легко запоминаются и сразу передают характер героя, поэтому комедия до сих пор звучит живо и современно.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фразы из пьесы особенно прочно вошли в русскую речь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комедии А. С. Грибоедова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балу частные разговоры быстро превращаются в общий разговор о Чацком. Толпа гостей охотно подхватывает слух, потому что ей важнее шумное мнение света, чем правда.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Светская суета, офицеры, дамы и бесконечные визиты создают атмосферу поверхностности. В такой обстановке сплетня звучит убедительнее разумного объяснения и почти сразу становится «истиной».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 у Фамусова как сцена общественного суда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 в названии — это не просто образованность, а способность думать самостоятельно, замечать ложь и не соглашаться с удобными правилами окружающих.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подчеркивает главный парадокс пьесы: ум не приносит герою успеха, а становится причиной одиночества, споров и общественного неприятия.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Чацкий страдает именно из-за такого ума: он говорит прямо, не льстит и не скрывает своего мнения, поэтому кажется чужим и неудобным.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названия «Горе от ума»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конфликта Чацкого с обществом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развитию сюжета комедии А. С. Грибоедова: от возвращения героя к его окончательному разрыву с московским кругом.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комедии А. С. Грибоедова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героев разные представления о достойной жизни, поэтому один и тот же поступок они оценивают совершенно по-разному.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Фамусовский круг выбирает порядок и выгоду, а Чацкий ставит выше честь и свободу мысли — отсюда их постоянный спор.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ценностей в комедии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«Горе от ума» стало образцом общественной комедии, где смешное соединяется с серьезным разговором о законах жизни, чинах и человеческом достоинстве.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повлияла на развитие русской сатиры: после нее авторы точнее показывали дворянский быт, речевые особенности героев и столкновение разных взглядов.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читают и как картину эпохи, и как историю вечного конфликта личности с толпой, поэтому оно остается важным и для школы, и для литературы.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пьесы для русской литературы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834018"/>
            <a:ext cx="4063200" cy="1822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история комедии А. С. Грибоедова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долго произведение шло к читателю и почему его признание растянулось на десятилетия.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задержала печатное признание пьесы, но интерес к ней сохранялся и рос даже до полного издания.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судьбы комедии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«Горе от ума» и сегодня помогает понять, как трудно честному и независимому человеку среди страха, привычек и сплетен. Именно поэтому пьеса остается живой и важной.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Комедия, которая не стареет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2026-05-23T04:15:07Z</dcterms:created>
  <dcterms:modified xsi:type="dcterms:W3CDTF">2026-05-23T04:15:07Z</dcterms:modified>
</cp:coreProperties>
</file>