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jpe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город, книга и ремесло сформировали общий культурный мир Руси.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Древней Руси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Древней Руси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была не только системой княжеств, но и общим культурным пространством. Его создавали торговые пути, вера, повседневные практики, ремёсла и обмен знаниями между городами и землями.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13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50" y="3231228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28730"/>
            <a:ext cx="428400" cy="34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5875" y="1728730"/>
            <a:ext cx="428400" cy="342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изменила календарь, нормы поведения и способы осмысления мира. Церковь принесла новые обряды, письменную традицию и связь с христианской цивилизацией.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христианскими нормами сохранялись местные обычаи, обряды и представления, поэтому культура Руси развивалась как сложное смешение традиций.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летописи и берестяные грамоты показывают, как распространялись грамотность, память о прошлом и формы общения в обществе.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иконы, фрески и церковное пение формировали особую духовную среду, где искусство служило вере и общественному престижу.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культура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ремёсла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Чернигов и другие центры были не только политическими столицами, но и местами ремесла, торговли и художественного обмена.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линии темы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 его последствия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принимает крещение и делает новую веру опорой политического единства. Русь входит в тесный культурный контакт с Византией.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год: крещение Руси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усиливаются церковная организация, строительство храмов и книжное дело. Письменная культура становится важным инструментом власти и веры.
</a:t>
            </a:r>
            <a:endParaRPr lang="en-US" sz="978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X–XI век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обычаи не исчезают сразу: христианские и языческие представления сосуществуют, постепенно смешиваясь в обрядах, праздниках и повседневной жизни.
</a:t>
            </a:r>
            <a:endParaRPr lang="en-US" sz="955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сосуществование традиций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 изучения Руси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endParaRPr lang="en-US" sz="889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позволяют увидеть, как современники объясняли события, оценивали князей и связывали историю с религиозным пониманием мира. Это важнейший, но не нейтральный источник.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литература
</a:t>
            </a:r>
            <a:endParaRPr lang="en-US" sz="889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дополняют картину духовной культуры: в них видны идеалы поведения, представления о святости и ценности, которые разделяло общество.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живопись
</a:t>
            </a:r>
            <a:endParaRPr lang="en-US" sz="889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иконы и фрески помогают понять художественные вкусы эпохи, религиозные представления и уровень мастерства. Они сохраняют образ сакрального пространства Руси.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
</a:t>
            </a:r>
            <a:endParaRPr lang="en-US" sz="889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показывают, как жили, одевались, строили и ремесленно работали жители Руси. Предметы быта уточняют то, о чём тексты часто молчат.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
</a:t>
            </a:r>
            <a:endParaRPr lang="en-US" sz="889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открывают повседневную письменность: частные письма, хозяйственные поручения, долги, семейные дела и учебные записи. Они особенно ценны своей непосредственностью.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письменные памятники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летописей не просто фиксировали факты, а выстраивали картину истории. Для них важны были происхождение власти, судьба земель и нравственный урок для читателя.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История как смысл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создавались в монастырях и княжеских центрах, поэтому в них особенно заметны интересы власти, церковные оценки и попытка объяснить прошлое через смысловые связи.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Летописная перспектива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Новгорода показывают, что письмо использовали не только священнослужители. Уровень бытовой грамотности в городах был выше, чем часто предполагают.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Грамотность в городе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дают другой ракурс: в них звучит живая речь людей, обращавшихся по делам семьи, торговли, долгов и повседневных поручений.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Голос повседневности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определявшие облик Руси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воспринимался как главный политический и духовный ориентир Руси. Здесь сосредотачивались княжеская власть, крупные храмы и связи с византийской традицией, задававшие тон многим культурным формам.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 — центр и символ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Владимир, Суздаль и Чернигов раскрывают разнообразие русской культуры. В каждом центре складывались свои художественные акценты, но их объединяли династические связи, вера и обмен мастерством.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центры — единое пространство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отличался активной городской жизнью, торговыми связями и высокой письменной культурой. Археологические находки здесь особенно ярко показывают повседневность и ремесленную среду северной Руси.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 — город письма и торговли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жизни Древней Руси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местом, где встречались княжеская власть, торговля и ремесло. Именно здесь появлялись мастерские, склады, рынки и храмы, формировавшие повседневный ритм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жизни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Киева и Новгорода показывает, что городская жизнь была насыщенной и разнообразной. По ней можно судить не только о строительстве, но и о быте, торговле и ремёслах.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раскопки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улицы, срубы и мостовые хорошо известны по раскопкам, особенно в Новгороде. Они свидетельствуют о продуманной организации городской среды и высокой плотности застройки.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городская среда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города выделялись детинец, торг, княжеский двор и церковные постройки. Такое устройство отражало иерархию общества и одновременно его хозяйственные потребности.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порядок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окружало человека каждый день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пояса, украшения и дорогие ткани подчеркивали статус владельца. Вещи такого рода были не только практичными, но и показывали положение человека в обществе.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Статус и престиж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ремесленные школы создавали вещи, в которых сочетались польза и эстетика. Материальная культура Руси поэтому была одновременно повседневной и художественно выразительной.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Ремесло как искусство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 льна и шерсти зависела от сезона, достатка и местных традиций. Она соединяла практичность с привычными формами, которые узнавались в разных землях Руси.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Одежда и материалы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Керамическая посуда, гребни, замки и пряслица сопровождали ежедневный труд. Эти предметы позволяют увидеть, насколько организованным и хозяйственно продуманным был быт.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Бытовые инструменты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Руси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быт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преобладали деревянные избы, хозяйственные постройки и укрепления. Дерево было доступным материалом, который позволял быстро строить, ремонтировать и приспосабливать жильё к местным условиям.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 и местная традиция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Киевская и Успенский собор во Владимире показывают, как русские мастера перерабатывали византийские образцы. В этих памятниках соединяются торжественность, религиозный смысл и местные художественные решения.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как знак власти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сооружения возводили для храмов, княжеских резиденций и обороны. Они требовали больших ресурсов и мастерства, поэтому сразу выделялись в городской среде и подчёркивали силу заказчика.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культурный центр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соборах сохранялись богослужебные книги, списки дарений и памятные записи. Храм выступал не только местом молитвы, но и важным хранилищем коллективной памяти города.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памяти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Постройка крупного собора показывала силу и зрелость города. Такой памятник демонстрировал богатство, политический статус и принадлежность к христианской цивилизации.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престижности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храма встречались князь, духовенство и горожане, поэтому он был пространством общения и принятия значимых решений. Его роль выходила далеко за пределы обряда.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собрания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церковной среде формировались навыки письма, чтения и переписывания текстов. При соборах и монастырях работали люди, отвечавшие за книги и записи.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книжности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и обучение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постепенно стала общим культурным инструментом элиты и части горожан. Через тексты закреплялись нормы языка, памяти и веры, объединявшие разные земли Руси.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 веку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 веках при монастырях и княжеских дворах укрепились школы и книжные центры. Здесь обучали чтению, письму, переводу и созданию текстов для богослужения и назидания.
</a:t>
            </a:r>
            <a:endParaRPr lang="en-US" sz="977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потребность в богослужебных книгах резко возросла. Началось активное переписывание и перевод текстов, а при церквях стали складываться первые книжные мастерские.
</a:t>
            </a:r>
            <a:endParaRPr lang="en-US" sz="95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 память общества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не просто фиксировала события, а объясняла их смысл. Для летописца важны были знаки времени, нравственная оценка поступков и связь истории с Божьим промыслом.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событий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 города в летописях получали устойчивый образ. Так формировалась политическая память, где одни правители становились образцами, а другие — предупреждением для потомков.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власти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Летописание помогало представить происхождение Руси как общую историю. Оно связывало отдельные земли в единую картину прошлого и показывало их место среди соседних стран.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прошлое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летописных сводов показывает, что память о прошлом могла меняться. Каждый центр подчеркивал собственную роль, поэтому тексты отражают не только факты, но и взгляд автора.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версии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и бытовая письменность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переписка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письма позволяют услышать живую речь людей Древней Руси. В них встречаются просьбы, сообщения, распоряжения и короткие личные обращения без торжественного книжного стиля.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письму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учебные записи доказывают, что письмо осваивали дети и взрослые разных сословий. Грамотность в городе была шире, чем принято думать, и служила практической потребности.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и расчёты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грамоты связаны с торговлей и хозяйством. Они содержат сведения о долгах, товарах, доставке и расчетах, показывая, насколько письменность была нужна в ежедневной практике.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жизнь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находок есть жалобы, судебные записи и семейные сообщения. Такие тексты особенно ценны, потому что показывают частную жизнь горожан, а не только деятельность власти или церкви.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крещения Руси стала символом культурного выбора: вместе с христианством общество получило календарь, письменные нормы и новые представления о семье, власти и нравственности.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точкой, после которой духовная жизнь Руси начала перестраиваться на христианской основе.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лет; традиционная датировка крещения Руси.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языческое наследие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старые верования не исчезли сразу. В обрядах, праздничном календаре и представлениях о природе продолжали жить многие дохристианские мотивы.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 века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67225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древнерусского периода культура Руси сложилась как сплав традиций. Языческое наследие не было полностью вытеснено, а вошло в христианскую среду в изменённом виде.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67225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смешение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313613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постепенно переосмысливала привычные обычаи, связывая их с христианскими смыслами. Так возникало сочетание новой веры и старых практик в повседневной жизни.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313613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 фрески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Софийские росписи создавали ощущение торжественного, почти вне-временного пространства. Строгие фигуры святых, сдержанный цвет и золото фона подчеркивали сакральность изображения и его связь с молитвой.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 красках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не стремилась передать земную реальность буквально. Она показывала духовный образ, поэтому лица были обобщёнными, позы — статичными, а композиция — предельно ясной и символичной.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а не портрет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Фреска соединяла архитектуру и изображение в единый ансамбль. В храме она помогала читаться пространству, превращая стены в богословский рассказ, понятный прихожанам.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 как рассказ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искусство Руси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миниатюры украшали рукописи и помогали выделять важные места текста. Через композицию, цвет и орнамент они придавали книге торжественный и значимый вид.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в книгах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Орнаментальные заставки и инициалы организовывали текст на странице. Они делали рукопись выразительной и подчеркивали, что книга воспринималась как особый культурный предмет.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рукописи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вкус эпохи проявлялся в соединении местных традиций и христианской символики. Даже декоративные детали были включены в общий религиозный и культурный смысл.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формы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изделия из перегородчатой эмали, зерни и скани сочетали техническую сложность и высокий статус. Такие вещи были не только красивыми, но и социально значимыми.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статус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фольклор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развивалось как особая традиция богослужения. Знаменный распев был одноголосным и подчинялся смыслу текста, а не демонстрации виртуозности исполнения.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распев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церковного и народного музицирования показывает двойственную культуру Руси. Официальная религиозная традиция и устная память не вытесняли, а дополняли друг друга.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музыкальные среды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Письменных нотных записей о народной музыке почти не сохранилось, поэтому её реконструкция ограничена. Исследователи опираются на поздние фольклорные традиции и косвенные свидетельства.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восстановления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сопровождала обряды, праздники и коллективные действия. В песнях, причитаниях и игровых формах сохранялись представления о природе, семье и жизненном цикле.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обрядов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Руси сохранилось не как набор отдельных памятников, а как целостная культурная традиция, в которой письменность, вера, город и художественная форма поддерживали друг друга.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Руси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2026-07-26T11:08:38Z</dcterms:created>
  <dcterms:modified xsi:type="dcterms:W3CDTF">2026-07-26T11:08:38Z</dcterms:modified>
</cp:coreProperties>
</file>