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писать падежные окончания по закону письма?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подчиняются правилу — научимся писать их уверенно и без догадок.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знать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вроде «в тетради», «у мамы» и «о море» окончания слышатся неясно. Чтобы не ошибаться, нужны три помощника: вопрос, падеж и часть речи.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выбрать букву там, где слух легко подводит.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букву в окончании нельзя уверенно выбрать на слух, на помощь приходит правило.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по русскому языку для 3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письма в окончаниях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 какой части речи относится слово. От этого зависит, какие признаки надо искать: род, число, падеж и склонение.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задают вопрос от другого слова в предложении. Он помогает понять, в какой форме стоит слово и какое окончание ему нужно.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вопрос не всегда ведёт к одинаковой букве. У разных слов окончание выбирается по своим грамматическим признакам, а не по слуху.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букву в падежном окончании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пропустить орфограмму и выбрать букву по правилу.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1-го склонения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первому склонению относятся слова с окончаниями -а и -я: мама, книга, земля. Они хорошо показывают, как меняется форма слова.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 падеже у таких слов часто пишется -ы или -и: у мамы, у книги, у земли. Это удобно проверять по вопросу «у кого? чего?»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дательном и предложном падежах часто появляется -е: к маме, о маме, к книге, о земле. Эти формы нужно просто запомнить и узнавать.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2-го склонения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 второму склонению относятся слова мужского рода с нулевым окончанием: дом, конь. Сюда же входят слова среднего рода на -о и -е: окно, море.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предложном падеже у таких слов часто пишется -е: в доме, в море. Здесь особенно важно не торопиться и внимательно слушать вопрос.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на -ий и -ие бывают особые окончания: о здании, о гении. Такие формы нужно узнавать как отдельные образцы, а не угадывать.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3-го склонения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третьему склонению относятся слова женского рода с мягким знаком на конце: тетрадь, ночь, мышь. Их легко узнать по форме слова.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родительном, дательном и предложном падежах у них обычно пишется окончание -и: у тетради, к тетради, о тетради. Это хороший проверочный знак.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оканчивается на мягкий знак, стоит сразу проверить его форму. Такой признак часто помогает быстро заметить нужную букву и не ошибиться.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78" y="1258030"/>
            <a:ext cx="218019" cy="1744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533" y="2792871"/>
            <a:ext cx="212117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5633" y="1239180"/>
            <a:ext cx="212117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проверяются прилагательные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прилагательного зависит от существительного, к которому оно относится. Поэтому сначала ищут главное слово, а потом уже проверяют форму прилагательного.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 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изменяется вместе с существительным по роду, числу и падежу. Именно поэтому в словосочетании «красная лента» форма меняется вместе с главным словом.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выражениях «к красной ленте» и «о красной ленте» окончание подсказывает падеж существительного. Прилагательное повторяет его форму и пишется по правилу.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проверяются местоимения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местоимений окончания тоже меняются по падежам: у меня, ко мне, о тебе, с ним. Такие формы лучше узнавать как знакомые и проверенные образцы.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задать вопрос к местоимению, а потом определить падеж. Если перепутать вопрос, можно выбрать совсем не ту букву.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помогает начальная форма слова. Но главное — не спешить и сравнивать форму местоимения с образцом, который уже известен и понятен.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опасные места в словах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открылась на нужной странице
</a:t>
            </a:r>
            <a:pPr algn="ctr" indent="0" marL="0">
              <a:lnSpc>
                <a:spcPct val="100000"/>
              </a:lnSpc>
              <a:buNone/>
            </a:pPr>
            <a:r>
              <a:rPr lang="en-US" sz="4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писала в тетради и вдруг остановилась: в слове спряталось опасное место. Окончание слышалось неясно, поэтому девочка выделила его и проверила по правилу. Так орфограмма стала видна, как яркая закладка в книге.
</a:t>
            </a:r>
            <a:endParaRPr lang="en-US" sz="109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двери слышится одно, а пишется другое
</a:t>
            </a:r>
            <a:pPr algn="ctr" indent="0" marL="0">
              <a:lnSpc>
                <a:spcPct val="100000"/>
              </a:lnSpc>
              <a:buNone/>
            </a:pPr>
            <a:r>
              <a:rPr lang="en-US" sz="4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посмотрел на запись у двери и заметил, что на слух слово кажется простым. Но именно в окончании можно ошибиться, если не подумать о падеже. Подчёркнутая буква сразу показывает, где нужно быть особенно внимательным.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любит точные окончания
</a:t>
            </a:r>
            <a:pPr algn="ctr" indent="0" marL="0">
              <a:lnSpc>
                <a:spcPct val="100000"/>
              </a:lnSpc>
              <a:buNone/>
            </a:pPr>
            <a:r>
              <a:rPr lang="en-US" sz="4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увидеть слова о море и в море, потому что здесь окончание хорошо заметно. Когда слово стоит в нужной форме, буква в конце уже не прячется. Она помогает быстро вспомнить правило и не написать наугад.
</a:t>
            </a:r>
            <a:endParaRPr lang="en-US" sz="11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писать только по слуху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окончание может звучать тихо или нечётко, особенно если ударение падает на другой слог. Слух в такой ситуации легко подводит даже внимательного ученика.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звук на письме может обозначаться разными буквами. Если опираться только на произношение, можно выбрать неверное окончание и исказить слово.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не угадывать, а действовать по порядку: узнать часть речи, падеж и форму слова. Тогда выбор буквы становится понятным и надёжным.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нужно всем читателям и писателям, чтобы слово выглядело одинаково правильно в учебнике, тетради и любом тексте. Письмо тогда работает без сюрпризов.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букву в падежном окончании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проверить слово с безударным окончанием и выбрать букву по правилу, а не по слуху.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путают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звучать похоже, но в письме вести себя по-разному. Поэтому вода и о воде, например, нельзя считать одинаковыми: форма слова сразу меняет окончание.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Труднее всего, когда на слух окончание почти не слышно. Тогда в словах вроде конь — о коне или тетрадь — в тетради помогает только правило и проверка формы.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сравнивает похожие формы, тем быстрее замечает подвох. Сначала кажется, что слова одинаковые, а потом выясняется: у каждого своё место и своё окончание.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слов полезны для тренировки внимания. Они учат смотреть не только на звук, но и на падеж, часть речи и слово, от которого зависит окончание.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падеж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подсказывает, какую работу выполняет слово в предложении. Если задать точный вопрос, легче понять, какая форма нужна и какое окончание надо написать.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кто? чего? кому? кого? чем? о ком? помогают не перепутать формы. Они словно маленькие помощники, которые ведут слово к правильной букве.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падеж определён неверно, окончание тоже выбирается ошибочно. Поэтому сначала нужно узнать роль слова в предложении, а уже потом писать букву в конце.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25" y="1925990"/>
            <a:ext cx="29242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13" y="1925990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55690"/>
            <a:ext cx="3435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по слуху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только последний звук и спешит записать его. Но в безударном окончании звук может быть неясным, поэтому нужна проверка по правилу.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-е и -и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особенно часто смешиваются в окончаниях. Чтобы не ошибиться, важно определить падеж и склонение, а не выбирать букву наугад.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находят главное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найти слово, от которого зависит другое, проверить окончание трудно. Сначала нужно увидеть связь в словосочетании, а потом уже писать форму слова.
</a:t>
            </a:r>
            <a:endParaRPr lang="en-US" sz="1477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замечают мягкий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 конце тоже может быть частью опасного места. Он помогает различать формы слов и подсказывает, что окончание нужно проверять особенно внимательно.
</a:t>
            </a:r>
            <a:endParaRPr lang="en-US" sz="14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орфограммой в тетради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слово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находит слово с окончанием в предложении и замечает, где буква может вызвать сомнение.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Определить падеж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устанавливают падеж, а затем смотрят на склонение или особую форму слова, если она есть.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Задать вопрос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слову задают вопрос от другого слова в предложении, чтобы понять его форму и роль.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и записать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выбирают окончание по правилу и аккуратно записывают слово, не забывая проверить безударную гласную.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шага обычно хватает, чтобы выбрать букву в окончании уверенно.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определить часть речи, падеж и форму слова, орфограмма перестаёт казаться загадкой и поддаётся спокойной проверке.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72" y="1090878"/>
            <a:ext cx="128609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03941"/>
            <a:ext cx="176250" cy="15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уметь проверять окончания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диктантов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писать слова без спешки и не терять нужную букву в конце. В диктанте это особенно важно, потому что каждое слово должно быть точным.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списывания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списывает, он учится замечать форму слова и не переносить ошибку из образца. Это делает письмо аккуратным и внимательным.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собственных текстов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предложениях ребёнок сам выбирает нужные окончания и лучше чувствует язык. Так письмо становится понятнее для читателя и увереннее для автора.
</a:t>
            </a:r>
            <a:endParaRPr lang="en-US" sz="1275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привычки думать по 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выполняется проверка, тем быстрее она превращается в полезный школьный навык. Потом правило работает почти автоматически, как хорошо натренированный помощник.
</a:t>
            </a:r>
            <a:endParaRPr lang="en-US" sz="12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 окончании слушается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окончания не нужно угадывать. Если узнать часть речи, падеж и форму слова, буква выбирается по закону письма — спокойно, точно и без лишних волнений.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2026-05-21T23:49:56Z</dcterms:created>
  <dcterms:modified xsi:type="dcterms:W3CDTF">2026-05-21T23:49:56Z</dcterms:modified>
</cp:coreProperties>
</file>