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проценты в алгебре: как меняется сумма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увидеть, как сумма растёт или меняется со временем.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нужны в банковских вкладах, кредитах, скидках и задачах на изменение величины. В алгебре они связывают числа, дроби, формулы и степени, а ещё помогают сравнивать разные способы расчёта.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проценты встречаются каждый день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одна сотая часть числа.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проценты удобно использовать для сравнения долей, изменений и частей целого.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определение процента: 1% = 1/100.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проценты: расчёт от одной и той же суммы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простых процентах каждый раз начисление идёт только на первоначальную сумму. Даже если проходит несколько лет, база расчёта не меняется.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процентов используют запись S = P(1 + rt), где P — начальная сумма, r — ставка, t — число лет.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доход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ставка не меняется, ежегодная прибавка тоже остаётся одинаковой. Это делает результат предсказуемым и удобным для быстрого подсчёта.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даёт линейный рост без ускорения: сумма увеличивается на одну и ту же величину за каждый одинаковый промежуток времени.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рост при простых процентах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одинаковую ежегодную прибавку: по 100 рублей каждый год.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означает постоянный прирост без ускорения, поэтому результат легко предсказать заранее.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простых процентов S = P(1 + rt), при P = 1000, r = 0,1, t = 1–3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344" y="2529223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проценты: проценты на проценты
</a:t>
            </a:r>
            <a:endParaRPr lang="en-US" sz="286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сложных процентов используют формулу S = P(1 + r)^t. Она показывает, что итог зависит от количества периодов и размера ставки.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база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сложных процентах проценты в каждом новом периоде начисляются не только на исходную сумму, но и на уже добавленный доход.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ставка не меняется, каждая следующая прибавка становится больше предыдущей. Поэтому сумма растёт всё быстрее по мере увеличения срока.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накопление, тем заметнее разница между простыми и сложными процентами. Именно срок делает этот способ особенно важным для вкладов и инвестиций.
</a:t>
            </a:r>
            <a:pPr algn="ctr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времени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при простых и сложных процентах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начинают одинаково, но затем сложные проценты постепенно выходят вперёд.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срок, тем сильнее проявляется эффект накопления, поэтому разница между графиками со временем увеличивается.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S = P(1 + rt) и S = P(1 + r)^t, при P = 1000, r = 0,1, t = 1–3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проценты: главное различие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почему одинаковая ставка даёт разный итог.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в базе начисления: у сложных процентов она постоянно увеличивается, поэтому итог может заметно вырасти при том же сроке и ставке.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простых и сложных процентов.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 — это деньги, которые человек передаёт банку на хранение, а банк начисляет по ним проценты по заранее известным условиям.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 отличается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ставке 8% годовых вклад в 1000 рублей за 2 года при сложных процентах даст больше, чем при простых, потому что доход тоже начинает приносить доход.
</a:t>
            </a:r>
            <a:endParaRPr lang="en-US" sz="167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итог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конечную сумму особенно влияют срок, ставка и частота начисления. Чем дольше деньги лежат на вкладе, тем заметнее становится разница.
</a:t>
            </a:r>
            <a:endParaRPr lang="en-US" sz="167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Банковский вклад как пример накопления
</a:t>
            </a:r>
            <a:endParaRPr lang="en-US" sz="316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Капитализация процентов и частота начисления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Начисление процентов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рассчитывает проценты за выбранный период: год, месяц или другой срок, указанный в условиях вклада.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Капитализация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Начисленные проценты добавляются к основной сумме, и дальше новый расчёт идёт уже от увеличенной величины.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 — тем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одной и той же годовой ставке ежемесячная капитализация даёт больший итог, чем ежегодная, потому что перерасчёт происходит чаще.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типовых школьных задач на простые и сложные проценты.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скидках и наценках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от цены
</a:t>
            </a:r>
            <a:pPr algn="l" indent="0" marL="0">
              <a:lnSpc>
                <a:spcPct val="100000"/>
              </a:lnSpc>
              <a:buNone/>
            </a:pPr>
            <a:r>
              <a:rPr lang="en-US" sz="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уменьшает стоимость на часть от первоначальной цены. Если товар стоит 1500 рублей и скидка 20%, нужно вычесть 300 рублей, а не считать от уже уменьшенной суммы.
</a:t>
            </a:r>
            <a:endParaRPr lang="en-US" sz="131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Наценка при продаже
</a:t>
            </a:r>
            <a:pPr algn="l" indent="0" marL="0">
              <a:lnSpc>
                <a:spcPct val="100000"/>
              </a:lnSpc>
              <a:buNone/>
            </a:pPr>
            <a:r>
              <a:rPr lang="en-US" sz="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Наценка работает наоборот: она прибавляется к исходной цене. Прибавка 15% означает, что процент считают от первоначальной стоимости товара, если в условии не сказано иначе.
</a:t>
            </a:r>
            <a:endParaRPr lang="en-US" sz="1311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база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процент берут от той суммы, которая указана в начале вычисления. Если база меняется, результат тоже меняется, поэтому нужно внимательно читать условие задачи.
</a:t>
            </a:r>
            <a:endParaRPr lang="en-US" sz="1225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нескольких скидках или наценках проценты не складывают механически. Каждый следующий шаг обычно считают уже от новой цены, из-за чего итог может заметно отличаться от ожидаемого.
</a:t>
            </a:r>
            <a:endParaRPr lang="en-US" sz="11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ставка, разный итог через 4 года
</a:t>
            </a:r>
            <a:endParaRPr lang="en-US" sz="294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суммы стартуют с одного вклада, но порядок начисления делает результат разным. Разница появляется постепенно и лучше видна на длинном сроке.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Капитализация усиливает рост, поэтому при одинаковой ставке сложные проценты дают больший итог, особенно когда срок вклада увеличивается.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простых и сложных процентов для 5000 рублей, 12% годовых, 4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кредитах и переплате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займа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сколько денег человек берёт у банка. Именно от этой суммы рассчитываются проценты, поэтому ошибка в начальном числе сразу искажает весь дальнейший расчёт.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 каждый месяц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Ежемесячный платёж показывает, какую часть долга нужно вернуть за один период. Чем он выше, тем быстрее уменьшается долг, но нагрузка на бюджет становится больше.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переплата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Переплата — это сумма, которую платят сверх взятых денег. Она зависит не только от ставки, но и от срока, поэтому два кредита с одинаковым процентом могут сильно различаться.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кредита важно смотреть на комиссии, способ начисления процентов и полный размер выплат. Иногда более низкая ставка оказывается менее выгодной из-за дополнительных условий.
</a:t>
            </a:r>
            <a:endParaRPr lang="en-US" sz="16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на одном числе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 сложных процентов для одной и той же суммы помогает увидеть разницу в итоговом результате и в ходе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ставке и сроке сложные проценты дают больший итог, потому что каждый год доход начисляется на уже увеличенную сумму.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S = P(1 + rt) и S = P(1 + r)^t для P = 2000, r = 0,1, t = 3.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225" y="1736750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0375" y="1736750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простые проценты удобнее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срок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быстро оценить результат на небольшой промежуток времени, простая формула удобнее. Она даёт понятный ответ без длинных вычислений и подходит для устного счёта.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простые проценты помогают сосредоточиться на понимании смысла процентов, а не на сложной записи. Это хороший способ проверить умение работать с формулой.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займы, штрафы и начисления считают без капитализации. В таких ситуациях простые проценты позволяют быстро найти сумму доплаты или возврата, если известны ставка и срок.
</a:t>
            </a:r>
            <a:endParaRPr lang="en-US" sz="1112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формула помогает легко сверить ответ и заметить ошибку в вычислениях. Особенно это важно, когда сравнивают два предложения и нужно понять, какое из них выгоднее.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реальности встречается сложный процент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Вклад, который растёт сам
</a:t>
            </a:r>
            <a:pPr algn="ctr" indent="0" marL="0">
              <a:lnSpc>
                <a:spcPct val="100000"/>
              </a:lnSpc>
              <a:buNone/>
            </a:pPr>
            <a:r>
              <a:rPr lang="en-US" sz="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кладёт деньги на вклад, а банк добавляет проценты к общей сумме. На следующий период проценты начисляются уже на увеличенный остаток, поэтому счёт растёт быстрее. Чем дольше лежат деньги, тем заметнее становится этот эффект.
</a:t>
            </a:r>
            <a:endParaRPr lang="en-US" sz="113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Накопительный счёт и цель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копит на велосипед или телефон, даже небольшие регулярные пополнения становятся заметнее со временем. Сложные проценты помогают накоплениям расти не только за счёт новых взносов, но и за счёт уже начисленного дохода.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на 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инвестициях эффект сложного процента особенно важен, потому что доход может приносить новый доход. Поэтому раньше начатое накопление обычно даёт больше результата, чем позднее, даже если сумма и ставка одинаковы.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выгодный вариант: простые или сложные 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по одной сумме, ставке, сроку и частоте начисления.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процентных задач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процент считают не от той суммы, которая указана в условии. Из-за этого ответ получается завышенным или заниженным, хотя сама формула вроде бы записана правильно.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формулах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проценты похожи, но работают по-разному. Если случайно применить не ту формулу, итоговая сумма изменится, особенно при длительном сроке начисления.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и дроби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забыть перевести процент в десятичную дробь. Например, 8% нужно записывать как 0,08, иначе вычисления будут выполнены неверно.
</a:t>
            </a:r>
            <a:endParaRPr lang="en-US" sz="1398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округление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округлять промежуточные числа слишком рано, итог может отличаться от правильного ответа. Лучше сначала выполнить вычисления полностью, а округлять только в конце.
</a:t>
            </a:r>
            <a:endParaRPr lang="en-US" sz="1398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со скидками, вкладами и кредитами важно замечать срок, число периодов и способ начисления. Именно эти детали чаще всего меняют ответ.
</a:t>
            </a:r>
            <a:endParaRPr lang="en-US" sz="13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видеть изменение суммы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проценты показывают ровный рост, а сложные — ускоряющийся. Если помнить формулу, срок и частоту начисления, задачи решаются увереннее, а финансовые ситуации становятся понятнее.
</a:t>
            </a:r>
            <a:endParaRPr lang="en-US" sz="33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2026-05-30T02:15:46Z</dcterms:created>
  <dcterms:modified xsi:type="dcterms:W3CDTF">2026-05-30T02:15:46Z</dcterms:modified>
</cp:coreProperties>
</file>