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 для устного ответа по английскому языку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которые делают ответ понятным, связным и уверенным.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слова-помощники на уроке английского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слова-помощники на уроке английского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помогают говорить по порядку, не терять мысль и быстрее начинать ответ. Они особенно полезны у доски, при пересказе, описании картинки и коротком диалоге с одноклассником.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 фразы относятся к talking points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talking points относятся короткие фразы, с которых удобно начинать ответ. Они помогают сразу обозначить тему и не делать длинную паузу перед первым предложением.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идеями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соединяют части ответа и показывают, как одна мысль переходит в другую. Благодаря им речь звучит не как набор отдельных слов, а как цельное высказывание.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first, then, next и finally помогают перечислять действия и события по порядку. Это особенно удобно, когда нужно рассказать о дне, инструкции или сюжете.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 и for example позволяют объяснить мнение и привести конкретный случай. Они делают ответ более ясным, потому что слушатель понимает не только что сказано, но и почему.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 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think, in my opinion и so помогают закончить ответ и показать собственную позицию. С ними ученик может говорить уверенно и звучать более убедительно.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удобно делить по их функции в ответе.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английских слов-подсказок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понятнее, если для каждой задачи есть свои слова-подсказки.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речевых клише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начала ответа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обозначить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topic is… и To begin with… помогают быстро войти в ответ. Слушатель сразу понимает, о чём пойдёт речь, а ученик начинает говорить без лишнего волнения.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that… — удобная фраза, если нужно сразу назвать своё мнение. Она подходит почти для любой темы и помогает построить ответ в спокойном, уверенном темпе.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I want to say… хорошо подходит для короткого монолога. Эта фраза задаёт начало и помогает продолжить ответ следующими мыслями без резкого перехода.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перечисления мыслей по порядку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первый шаг или первую мысль. Это помогает слушателю понять, с чего начинается рассказ, и задаёт ясный порядок всему ответу.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/ Next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ученик переходит к следующей части. Они удобны при описании дня, инструкции, маршрута или последовательности событий в тексте.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используют finally, чтобы подвести итог перечислению. Эта фраза показывает, что мысль завершена, и помогает ответить аккуратно и логично.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чаще всего нужны слова, которые помогают начать ответ и удержать его структуру.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слова-подсказки встречаются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связки для начала и последовательности: именно они чаще всего помогают ученику не потерять ход мысли.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школьных устных ответов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примера и пояснения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вводит конкретный случай и делает мысль понятнее. Лучше использовать короткий пример, который напрямую связан с одной идеей и не перегружает ответ.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Such as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Such as удобно перечисляет отдельные элементы внутри группы. Фраза помогает назвать один или два понятных примера, не превращая ответ в длинный список.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means…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объяснить смысл сказанного простыми словами. Она полезна, когда нужно перефразировать мысль и сделать её доступнее для слушателя.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other words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other words вводит пересказ той же мысли другими словами. Она помогает уточнить ответ и показать, что ученик умеет объяснять содержание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устное высказывание на английском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ответа: тема, основная мысль, факты, пример и вывод.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причины и результата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 и since помогают объяснить, почему что-то происходит или почему человек так думает. В школьных ответах чаще всего используют because, потому что эта фраза очень простая и универсальная.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показать следствие, подходят so, that is why и therefore. Они связывают причину с результатом и помогают ответить не одним словом, а полным, понятным предложением.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особенно полезны, когда ученик говорит о своём мнении, поступке героя или выборе ответа. Они делают объяснение спокойным, логичным и более убедительным для слушателя.
</a:t>
            </a:r>
            <a:endParaRPr lang="en-US" sz="13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сравнивать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 — одно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можно сравнить два предмета и сразу увидеть, чем они похожи. Фразы like, as… as и the same as помогают сказать, что один рюкзак такой же, как другой, или что два героя ведут себя похоже.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различие в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двух картинках есть общие детали, их легко описать с помощью like и as… as. А когда нужно показать различие, подойдут but и on the other hand. Тогда ответ звучит точнее и не превращается в простой список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школьной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полезны, когда ученик говорит о любимых предметах, занятиях или персонажах из текста. Например, можно отметить, что математика интересна, but английский легче, а два героя are the same as друзья в поступках.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83421"/>
            <a:ext cx="5163300" cy="1055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начать ответ, согласиться, привести пример и сделать вывод без долгих пауз.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клише для 5 класса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готовых фраз делают ответ быстрее, понятнее и увереннее.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клише для устного ответа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соглашаться и не соглашаться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соглашаться и не соглашаться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и 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нужны в коротких обсуждениях, потому что они делают речь понятной и уважительной. С ними легче отвечать на вопросы и обсуждать задания с одноклассником.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Maybe, but… помогает не спорить резко, а продолжить разговор спокойно. Она особенно полезна, когда нужно уточнить мысль или предложить свою точку зрения.
</a:t>
            </a:r>
            <a:endParaRPr lang="en-US" sz="127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мнение другое, лучше сказать I don’t agree или I think differently. Такие формы звучат мягко и не обижают собеседника, даже если ответ противоположный.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Yes, I agree, That’s true и You are right показывают, что вы внимательно слушаете собеседника и уважаете его мнение. Это помогает поддерживать доброжелательный тон в паре или группе.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не только соединяют мысли, но и помогают слушателю следить за ответом без напряжения.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устный ответ понятнее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коротких связок в речи, тем выше её понятность и уверенность ученика.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устного ответа: оценка по связности речи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слишком долго молчит, мысль теряется, а ответ звучит неуверенно. Лучше вставить короткую подсказку, чем искать сразу целое предложение.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and или and then делает речь однообразной. Гораздо лучше чередовать first, next, because и for example, чтобы ответ звучал живее и точнее.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 внутри английского ответа мешают пониманию и выглядят небрежно. Полезнее сказать коротко, но по-английски, используя знакомые клише и один простой пример.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устной английской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заменить паузы и слова-паразиты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паузы к короткой подсказке и дальше к связному продолжению мысли.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помогают быстро вспомнить фразы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на начало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карточке удобно писать слова beginning: I think, To begin with, My topic is. Такая подсказка помогает сразу начать говорить и не тратить время на длинную паузу перед ответом.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порядка и 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карточки можно посвятить словам order и example: first, then, finally, for example. Когда они лежат перед учеником, легче построить короткий рассказ по шагам и быстро подобрать нужную фразу.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клише покрывают основные задачи устного ответа и подходят для короткого монолога на уроке.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фраз для разных задач в речи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фраз уже позволяет строить связный ответ без лишних остановок.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клише для устного ответа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talking points на уроке и дома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перескажите небольшой текст в 3–4 предложениях. Это учит выделять главное и сразу использовать простые связки.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Описание и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опишите картинку с first и then или ответьте на вопрос с I think that… Так фразы начинают появляться в речи автоматически.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Мини-диалог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тренировку парным диалогом, где нужны for example и because. Регулярное повторение делает ответ спокойным, точным и более уверенным.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ответ сильнее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превращают отдельные фразы в связный ответ: они помогают начать мысль, объяснить её и закончить ясно. Для пятиклассника это простой путь к уверенной устной речи.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2026-05-30T13:47:23Z</dcterms:created>
  <dcterms:modified xsi:type="dcterms:W3CDTF">2026-05-30T13:47:23Z</dcterms:modified>
</cp:coreProperties>
</file>