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Равнобедренные и равносторонние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особых треугольника: равнобедренный и равносторонний.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знаем о треугольнике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стороны и три угла. Если стороны равны, фигура становится особенной: у неё появляются равные углы и удобные признаки для узнавания.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две стороны одинаковой длины. Эти стороны называют боковыми, и они образуют красивую, почти симметричную фигуру.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 — основание. Оно находится напротив вершины, где сходятся равные стороны. Именно по основанию удобно узнавать такой треугольник.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у основания тоже равны. Это помогает проверять фигуру не только по сторонам, но и по углам, без лишних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равнобедренный треугольник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на сторонах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две одинаковые стороны отмечают одинаковыми штрихами. Так сразу видно, какие стороны равны, даже если треугольник нарисован не очень крупно.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у основания помечают одинаковыми дугами. В качестве примера подойдут крыша дома, флажок или небольшая горка — такие формы легко узнать.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равнобедренного треугольника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стороны треугольника одинаковы по длине, фигура относится к равнобедренным. Это самый первый и самый заметный признак.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треугольник можно мысленно провести линию, которая делит его на две одинаковые части. Она проходит от вершины к середине основания.
</a:t>
            </a:r>
            <a:endParaRPr lang="en-US" sz="1441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у основания равнобедренного треугольника одинаковые. По ним тоже можно узнать фигуру, даже если длины сторон не подписаны.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половинки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фигуру по оси симметрии, её части совпадут. Это очень удобная подсказка: у треугольника будто есть зеркало.
</a:t>
            </a:r>
            <a:endParaRPr lang="en-US" sz="14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равнобедренный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стороны, затем проверяем углы и симметрию на чертеже.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угол этого треугольника равен именно этому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равностороннего треугольника из геометрии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равностороннего треугольника все стороны и все углы равны, поэтому он особенно аккуратный и симметричный.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равносторонний треугольник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 равностороннего треугольника все три стороны отмечают одинаковыми штрихами. Это сразу показывает, что ни одна сторона не длиннее другой.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угла тоже помечают одинаковыми дугами. Благодаря этому фигуру легко узнать даже без подписей: она полностью равная и очень ровная.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двух треугольников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 только две стороны, а третья называется основанием. Фигура уже выглядит симметрично, но не обязательно полностью одинаково по всем сторонам.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стороны равны. Такой треугольник можно рассматривать как более «ровный» случай, где совпадают и стороны, и углы.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равносторонний треугольник подходит и под признак равнобедренного, но наоборот — не всегда. Вот такая геометрическая дружба с сюрпризом.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особых треугольниках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два угла у основания равны. Это помогает быстро проверить фигуру, даже если стороны на рисунке не очень хорошо видны.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равностороннем треугольнике все три угла одинаковые, и каждый равен 60°. Запомнить это легко: три равные стороны — три равных угла.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Прямого угла 90° в равностороннем треугольнике нет. Если такой угол появился на рисунке, значит, перед нами уже другая фигура.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сторон и углов помогает быстро узнать равнобедренный или равносторонний треугольник.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одна ось симметрии: она проходит от вершины к середине основания и делит фигуру на две одинаковые части, словно по линейке.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равностороннего треугольника осей симметрии три. Каждая из них соединяет вершину с серединой противоположной стороны, поэтому фигура выглядит особенно аккуратной и ровной.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3134" y="3061560"/>
            <a:ext cx="263813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треугольники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домика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крыша сразу напоминает равнобедренный треугольник: две её стороны будто одинаково наклонены, а середина выглядит как верхняя вершина домика.
</a:t>
            </a:r>
            <a:endParaRPr lang="en-US" sz="1244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флажки и вымпелы часто делают треугольными. Такая форма заметна издалека и помогает рисунку выглядеть весело, ярко и очень аккуратно.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в тетрадях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орнаментах на обложках и страницах тетрадей треугольники повторяются снова и снова. Особенно красиво смотрятся равносторонние фигуры с одинаковыми сторонами и углами.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дорожные знаки имеют треугольную форму. Она привлекает внимание и легко запоминается, потому что выглядит строгой, симметричной и понятной даже детям.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можно заметить в украшениях, мозаиках и даже в природных узорах. Они нравятся художникам и мастерам за чёткие линии и красивую симметрию.
</a:t>
            </a:r>
            <a:endParaRPr lang="en-US" sz="12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равнобедренный треугольник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 обоих концов основания проводят дуги одинакового радиуса. Радиус можно выбрать произвольно, но он должен быть одинаковым с обеих сторон.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дуг соединяют с концами основания. Получаются две равные боковые стороны, а треугольник выходит точным и симметричным.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чертят основание — отрезок нужной длины. Он будет нижней стороной треугольника, поэтому его удобно провести ровно и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равносторонний треугольник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Начальный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отрезок — это будет одна сторона будущего треугольника.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Дуги из концов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каждого конца отрезка рисуют дуги одинаковым радиусом, равным длине самого отрезка.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Третья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дуг соединяют с концами отрезка. Так получают треугольник со всеми равными сторонами.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внимательность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полезно искать одинаковые засечки на сторонах: они показывают равные отрезки. Если отметки стоят одинаково, значит, стороны нужно сравнить особенно внимательно.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тоже могут быть подсказкой: одинаковые дуги означают равные углы. Иногда рисунки похожи, как близнецы, поэтому маленькие значки помогают не перепутать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вид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рисунка, сторон и углов помогает дать короткий и точный ответ без лишних вычислений.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фигуры: равносторонний треугольник тоже является равнобедренным, потому что у него есть как минимум две равные стороны. Это важное правило стоит запомнить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основание принимают за боковую сторону. Чтобы не ошибиться, сначала ищите две одинаковые стороны, а уже потом определяйте, какая сторона лежит напротив вершины.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приписывать равностороннему треугольнику углы по 90°. На самом деле все его углы равны 60°, и это удобно проверять по рисунку.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проверка засечек, дуг и подписей помогает избежать путаницы. Спешка здесь только мешает, а аккуратный взгляд быстро приводит к верному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рисунке у треугольника отмечены две равные стороны и два одинаковых угла у основания. Он похож на домик с ровной крышей, где легко заметить середину и симметрию.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рисунке все стороны помечены одинаковыми штрихами, а углы — одинаковыми дугами. Такой треугольник выглядит особенно аккуратно, будто его чертили с большой любовью к точности.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в картинках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узнают по двум равным сторонам, а равносторонний — по трём равным сторонам и углам по 60°. Эти фигуры легко узнать и приятно рисовать.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2026-05-24T10:21:24Z</dcterms:created>
  <dcterms:modified xsi:type="dcterms:W3CDTF">2026-05-24T10:21:24Z</dcterms:modified>
</cp:coreProperties>
</file>