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человека: основные аспекты
</a:t>
            </a:r>
            <a:endParaRPr lang="en-US" sz="28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важны для человека как источник пищи, материалов и поддержки в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млекопитающие и как они появились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млекопитающие и как они появились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класс животных, рождающих живых детёнышей и кормящих их молоком. Они живут по всему миру — от лесов и пустынь до морей и воздуха, ведя разнообразный образ жизни, который сформировался за 200 миллионов лет.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— важный источник полноценного белка, железа и витаминов группы B, необходимых для нормального роста и энергии организма подростков.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потребляемого мяса — говядина, свинина, баранина и крольчатина, каждый из которых имеет свои вкусовые и питательные качества.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в мире произвели около 330 миллионов тонн мяса, что отражает его значимость в питании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в рационе человека: разновидности и полезные свойства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включение мяса в рацион поддерживает здоровье и развитие подростков, обеспечивая важные микроэлементы.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— ключевой сектор сельского хозяйства, дающий работу миллионам людей, особенно в отдалённых и сельских регионах.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4 миллионов человек работают на животноводческих предприятиях, обеспечивая производство мяса, молока и шерсти.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яки играют важную роль в специфических климатических зонах, снабжая людей ресурсами и транспортом.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скотоводства для экономики и занятости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человека: собаки и лошади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как специалисты и компаньоны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одомашнены свыше 20 тыс. лет назад и сегодня помогают охотиться, охранять дома, находить людей, а также обнаруживать взрывчатку и наркотики.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олени — транспорт и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остаются важными в сельском хозяйстве, конном спорте и туризме. Ездовые олени — незаменимый транспорт на Крайнем Севере среди коренных народов.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925" y="1926628"/>
            <a:ext cx="231750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688" y="1926628"/>
            <a:ext cx="19312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поддержка людей с ограниченными возможностями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Собаки-поводыри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помогают незрячим безопасно ориентироваться в пространстве, обеспечивая им свободу и уверенность в повседневной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Иппотерапия с лошадьми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детей с ДЦП и аутизмом включает занятия с лошадьми, улучшающими координацию, моторику и эмоциональное состояние.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в терапии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Дельфинотерапия помогает детям с расстройствами развития улучшать коммуникацию и социальные навыки через взаимодействие с животными.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транспорт: от древних времен до наших дней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— верные помощники древних и современных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лошади использовались для передвижения и перевозки грузов на больших расстояниях. Сегодня они остаются важными для сельского хозяйства и спорта по всему миру.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в засушливых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и степных зонах верблюды служат основным средством транспорта, позволяя людям преодолевать сложные климатические условия и перевозить товары.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Ездовые собаки и северные олени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коренные народы до сих пор используют ездовых собак и оленей для передвижения и доставки грузов по зимним дорогам и льдам.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домашними животными снижает стресс и тревожность, помогая человеку лучше справляться с эмоциональными нагрузками.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млекопитающие влияют на психическое здоровье человека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питомцев реже подвержены депрессиям и имеют пониженный риск сердечно-сосудистых заболеваний благодаря психологическому комфорту.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млекопитающими способствует выработке гормона окситоцина, который повышает настроение и укрепляет эмоциональные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млекопитающих и животноводства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млекопитающих и животноводства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формирует свыше 40% мирового сельскохозяйственного ВВП, являясь важной отраслью для обеспечения продовольствия и дохода.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лидеров по производству и экспорту мяса и меха, что приносит значительный вклад в национальную экономику.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коров, коз и овец является богатым источником кальция, белка и витаминов A, D, а также группы B, необходимых для здоровья.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молочных продуктов в рационе человека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молочные продукты занимают около 14% средней доли рациона, что подчеркивает их пищевую значимость.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молока производятся разнообразные продукты: сыр, кефир, йогурт, творог, сметана и масло, широко употребляемые в разных странах.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способствуют укреплению костей, иммунитету и общему благополучию, особенно важны в детском и подростковом возрасте.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Мех, кожа и шерсть — важные материалы для текстильной промышленности. Овечья шерсть широко используется в производстве теплых тканей, а кожа — для обуви и аксессуаров.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млн тонн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овечьей шерсти было произведено по всему миру в 2022 году для создания теплых тканей и одежды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 медицинская ценность млекопитающих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 в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являются одними из главных моделей в биологических исследованиях. Они помогают выявлять механизмы болезней и тестировать новые лекарства, что ускоряет развитие медицины.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инсулина с помощью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 животных позволил обнаружить инсулин и методы его применения при диабете. Это спасло миллионы жизней и открыло путь для научных достижений в эндокринологии.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стандарты в экспериментах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международной практике существуют строгие правила по использованию млекопитающих в науке. Это гарантирует минимальное страдание и соблюдение прав животных при проведении опытов.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снижают уровень стресса и помогают справиться с депрессией, что улучшает общее психическое состояние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применяются в терапии детей с особыми потребностями, улучшая их коммуникативные навыки и эмоциональный фон.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Иппотерапия с использованием лошадей способствует физической реабилитации детей с нарушениями развития, стимулируя моторику и координацию.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Терапевтическая роль и эмоциональная поддержка домашних животных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млекопитающих в семье и воспитании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млекопитающих в семье и воспитании детей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помогают детям развивать эмпатию и чувство ответственности, становясь неотъемлемой частью семейного воспитания.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питомцев способствует формированию социальных навыков и укрепляет эмоциональные связи внутри семьи, делая жизнь детей более насыщенной.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медведя, льва и волка встречаются в геральдике и мифах, символизируя силу, героизм и мудрость народов.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героями книг, мультфильмов и фильмов стимулируют интерес молодежи к биологии и природе в целом.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рисунки и легенды о млекопитающих отражают глубокую связь человека с животным миром на протяжении истории.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культуре, искусстве и образовании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летучих мышей и белок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опыляют тропические растения, обеспечивая их размножение. Белки распространяют семена, способствуя восстановлению лесов и поддержанию биоразнообразия.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популяций хищниками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другие хищники регулируют численность травоядных, что предотвращает перегрузку экосистем и поддерживает природное равновесие.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естественной среды из-за вырубки лесов и урбанизации резко сокращает ареалы многих видов.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чрезмерная охота приводят к исчезновению редких и ценных видов млекопитающих.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негативно влияет на здоровье животных, снижая их численность и репродуктивные возможности.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угрозы для млекопитающих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смещение ареалов и ухудшает условия выживания, усложняя адаптацию многих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млекопитающих: меры и инициативы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млекопитающих: меры и инициативы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национальные парки, обеспечивающие защиту обитателей и сохранение их природной среды существования.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программы по разведению и возвращению редких видов в дикую природу, а также образовательные кампании среди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поможет лечить животных и поддерживать здоровые популяции диких и домашних млекопитающих.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млекопитающие и человек в будущем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программ совместного проживания улучшит взаимодействие людей с животными, повышая качество жизни обеих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исследования раскроют глубже связь человека с природой, стимулируя бережное отношение и сохранение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млекопитаных для общества и природы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являются важнейшим ресурсом и партнёрами человека, обеспечивая питание, медицину и эмоциональную поддержку. Их защита — залог устойчивого и гармоничного будущего для всех.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2026-05-09T14:55:39Z</dcterms:created>
  <dcterms:modified xsi:type="dcterms:W3CDTF">2026-05-09T14:55:39Z</dcterms:modified>
</cp:coreProperties>
</file>