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растений: ключ к росту и урожайности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обеспечивает жизненно важные процессы и здоровье растений.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минерального питания растений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Юстус Либих доказал важность минеральных веществ для растений. Современные методы биохимии и генетики развивают эти идеи, оптимизируя выращивание культур.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питание: определение и этапы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— это процесс поглощения неорганических веществ, необходимых для жизнедеятельности растений и их развития.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этап включает растворение минеральных солей в почве и последующее их всасывание корнями с помощью ионов.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минеральные вещества участвуют в метаболизме растительных клеток, обеспечивая строительство тканей и органических соединений.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минеральных элементов через корни
</a:t>
            </a:r>
            <a:endParaRPr lang="en-US" sz="2922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снабжены корневыми волосками, которые увеличивают площадь поглощения минеральных ионов из почвенного раствора. Это важно для эффективного питания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ионов к корневым клеткам осуществляется посредством осмоса и активного транспорта через клеточные мембраны, обеспечивая необходимые минеральные элементы.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играет ключевую роль как растворитель, перемещая элементы к клеткам и участвуя в их усвоении.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содержится в растительной ткани, обеспечивая растворение и транспорт минеральных веществ.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основных макроэлементов в жизни растений
</a:t>
            </a:r>
            <a:endParaRPr lang="en-US" sz="2613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Азот: строитель белков и хлорофилла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необходим для синтеза белков и пигмента хлорофилла, что напрямую влияет на зеленую окраску и фотосинтетическую активность.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— ключ к энергии и наследственности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входит в состав ДНК и АТФ, обеспечивая энергетический обмен и передавая наследственную информацию.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и кальций: водный баланс и прочность клеток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регулирует осмотическое давление, а кальций отвечает за структуру клеточных стенок, укрепляя ткани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микроэлементов
</a:t>
            </a:r>
            <a:endParaRPr lang="en-US" sz="3221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участвует в образовании хлорофилла и клеточном дыхании, обеспечивая жизнеспособность растительной клетки.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 необходим для формирования клеточных стенок и процессов клеточного деления, влияя на рост и развитие.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и марганец активируют ферменты, поддерживают обмен веществ и способствуют правильному развитию тканей.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Медь, кобальт и молибден участвуют в ферментативных реакциях, регулируя обмен электронов и биохимические процессы.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51042"/>
            <a:ext cx="4133400" cy="19633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макро- и микроэлементов: функции и потребности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функции и суточные потребности элементов для роста растений.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требуются в больших количествах, микроэлементы — в небольших, но жизненно важных дозах.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«Биология. 7 класс», учебник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поступления минеральных веществ к растениям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Внекорневая подкормка и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Внекорневая подкормка помогает доставлять микроэлементы через листья. Источниками питательных веществ служат удобрения и органические остатки.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путь — всасывание корнями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впитывают минеральные элементы из почвы, что является главным способом питания растений. Почвенный раствор содержит необходимые ионы.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культуры предпочитают азот, корнеплоды — калий, а цветочные — фосфор для оптимального роста.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агрохимии,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потребления минеральных элементов растениями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имеют выраженные особенности в потреблении минеральных элементов, что важно учитывать при удобрении.
</a:t>
            </a:r>
            <a:endParaRPr lang="en-US" sz="12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почвы и доступность минеральных элементов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кислотности ниже 5,5 растения испытывают дефицит кальция, магния и фосфора, что снижает их рост и развитие.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уровень pH выше 7, уменьшается всасывание железа и марганца, что может вызвать проблемы с усвоением важных микроэлементов.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Оптимальной считается кислотность от 6,0 до 7,5, при которой большинство культур эффективно получают необходимые минеральные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дефицита элементов на листьях растений
</a:t>
            </a:r>
            <a:endParaRPr lang="en-US" sz="2092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Желтение старых листьев как признак нехватки азота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растениям не хватает азота, старые листья постепенно желтеют и теряют жизненную силу. Этот симптом свидетельствует о перераспределении элемента в растении к молодым частям.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Побледнение молодых листьев при недостатке железа
</a:t>
            </a:r>
            <a:endParaRPr lang="en-US" sz="131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железа проявляется в виде посветления и скручивания молодых листьев. Это связано с нарушением синтеза хлорофилла, который отвечает за зелёный цвет растительных тканей.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Побурение краёв листьев при дефиците калия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нехватке калия края листьев коричневеют и засыхают. Этот элемент важен для транспорта воды и устойчивости клетки, поэтому его дефицит заметен именно на периферии листовой пластины.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переизбытка минеральных веществ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количество азота приводит к интенсивному росту зелёной массы, задержке цветения и снижению устойчивости растений к болезням.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калия препятствует нормальному усвоению магния и кальция, что может вызвать нарушения в структуре и функции тканей.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солей в почве приводит к химическим ожогам корней и угнетению общего роста и развития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движения минеральных элементов в растении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движение минеральных веществ от почвы к листьям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дефицита элементов на домашних растениях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фикуса нехватка железа вызывает хлороз, выражающийся в пожелтении молодых листьев и ухудшении фотосинтеза.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Спатифиллум при дефиците магния демонстрирует красноватый оттенок листьев, что свидетельствует о недостаточном образовании хлорофилла.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растут медленнее и имеют светлые, тонкие листья, если им недостаёт азота для полноценного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удобрений в минеральном питании растений
</a:t>
            </a:r>
            <a:endParaRPr lang="en-US" sz="2401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удобрения и их роль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 и компост обогащают почву гумусом, улучшают структуру и насыщают микроэлементами, необходимые для здорового роста растений. Они создают благоприятные условия для развития корневой системы.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удобрения: точечное обеспечение элементами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Селитра, суперфосфат и калийная соль поставляют растениям основные необходимые макроэлементы. Они быстро усваиваются и позволяют корректировать дефицит конкретных веществ в почве.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Сбалансированные комплексы для максимальной урожайности
</a:t>
            </a:r>
            <a:endParaRPr lang="en-US" sz="1203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комплексных удобрений обеспечивает растения всеми нужными элементами одновременно, способствует повышению урожайности и устойчивости к стрессам, оптимизируя питание.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удобрений существенно повышает урожайность, особенно при использовании полного комплекса, что отражает эффективность сбалансированного питания.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полях России, 2022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удобрений на урожайность сельскохозяйственных культур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рост урожайности на 20–40% при подкормках, что подтверждает необходимость удобрений в сельском хозяйстве.
</a:t>
            </a:r>
            <a:endParaRPr lang="en-US" sz="11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внесение минеральных удобрений приводит к накоплению вредных веществ в почве, ухудшая её структуру и плодородие.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проникают в подземные и поверхностные воды, вызывая загрязнение и повреждая экосистемы водоёмов.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проблемы, связанные с минеральным питанием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удобрений способствует снижению биологического разнообразия растений и микроорганизмов в почве.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технологий точного дозирования и комбинирование с органическими удобрениями снижает экологическую нагрузку и сохраняет здоровье почв.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современных исследований в области питания растений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помогает выявлять гены, повышающие способность растений усваивать минеральные элементы для улучшения урожайности.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точного земледелия используют данные о составе почв и потребностях культур для оптимального внесения удобрений.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новые формулы удобрений, уменьшающие потери элементов и способствующие устойчивому развитию сельского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минерального питания в современном земледелии и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29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минеральных веществ — основа здоровья растений и качества урожая. Рациональное применение удобрений позволяет сохранять экосистемы и обеспечивать стабильное сельское хозяйство.
</a:t>
            </a:r>
            <a:endParaRPr lang="en-US" sz="3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2026-05-08T18:46:08Z</dcterms:created>
  <dcterms:modified xsi:type="dcterms:W3CDTF">2026-05-08T18:46:08Z</dcterms:modified>
</cp:coreProperties>
</file>