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Безу и корни многочлена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остаток деления помогает находить корни многочлена?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теорема Безу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Безу связывает подстановку числа в многочлен, остаток деления и проверку корня. Она особенно полезна при уравнениях третьей и более высокой степени, где прямые преобразования быстро становятся громоздкими и неудобными.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и его корни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многочлена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одной переменной имеет вид P(x)=a_nx^n+a_{n-1}x^{n-1}+…+a_1x+a_0, где старший коэффициент a_n не равен нулю и задаёт степень выражения.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корень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a называют корнем многочлена, если после подстановки получается P(a)=0. Это означает, что соответствующее значение функции равно нулю, а сам многочлен обращается в ноль.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графиком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 — корень, то точка (a, 0) лежит на графике многочлена. Поэтому все корни можно увидеть как точки пересечения графика с осью абсцисс.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теоремы Безу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деления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многочлена P(x) на двучлен x−a остаток равен значению P(a). Поэтому подстановка числа в многочлен сразу отвечает на вопрос о результате деления.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корня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P(a)=0, то остаток равен нулю, а значит, x−a делит многочлен P(x) без остатка. Так проверка значения превращается в проверку делимости.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применения
</a:t>
            </a:r>
            <a:pPr algn="l" indent="0" marL="0">
              <a:lnSpc>
                <a:spcPct val="80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верна для многочленов с действительными и комплексными коэффициентами. В школьных задачах чаще всего рассматривают целые и рациональные значения a, которые удобно проверять подстановкой.
</a:t>
            </a:r>
            <a:endParaRPr lang="en-US" sz="945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Безу позволяет не только находить корни, но и быстро находить делители многочлена. Это делает её базовым инструментом при решении уравнений и разложении на множители.
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применения теоремы Безу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 значения многочлена, делимости и понижения степени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корня многочлена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многочлена соответствует точке, где график пересекает ось Ox. Если P(a)=0, то точка (a, 0) принадлежит графику и показывает нулевое значение функции.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корней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многочленов высокой степени корней может быть несколько. Тогда график пересекает ось абсцисс в разных точках, и каждая из них соответствует отдельному решению уравнения.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Кратные корни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корень кратный, график может не пересекать ось, а лишь касаться её. Такое поведение особенно заметно у чётных кратностей и помогает предположить структуру множителя.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графика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виду графика удобно проверять найденные корни и понимать, сколько решений следует ожидать. Это помогает связать алгебраическую запись многочлена с его геометрическим образом.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P(a) и остатка при делении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многочлена P(x)=x^3−4x+3 значения P(a) сразу показывают, делится ли многочлен на x−a.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значение появляется только при a=1, значит x−1 является делителем. Во всех остальных случаях остаток равен найденному значению P(a).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для P(x)=x^3−4x+3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о делимости многочлена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Найдён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подстановка даёт P(a)=0, число a действительно является корнем. Это означает, что многочлен имеет делитель x−a и можно переходить к следующему шагу.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Понижение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P(x) на x−a получается новый многочлен Q(x) меньшей степени. Решать его обычно проще, чем исходный многочлен высокой степени.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разложение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Повторяя процесс, можно разложить многочлен на произведение линейных множителей и, при необходимости, оставить квадратный множитель для последующего решения.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нескольких целых значений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целых чисел помогает быстро исключить неподходящие кандидаты и не тратить время на случайный перебор.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значение есть только при a=1, значит именно это число является корнем; остальные варианты сразу отвергаются.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для P(x)=x^3−4x+3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рациональных корнях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Возможный вид корня
</a:t>
            </a:r>
            <a:pPr algn="l" indent="0" marL="0">
              <a:lnSpc>
                <a:spcPct val="80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многочлен с целыми коэффициентами имеет рациональный корень p/q в несократимом виде, то p делит свободный член, а q делит старший коэффициент многочлена.
</a:t>
            </a:r>
            <a:endParaRPr lang="en-US" sz="982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поиска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теорема резко уменьшает число вариантов для проверки. Вместо бесконечного множества рациональных чисел остаётся конечный список, который можно перебрать подстановкой.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старшего коэффициента 1
</a:t>
            </a:r>
            <a:pPr algn="l" indent="0" marL="0">
              <a:lnSpc>
                <a:spcPct val="80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старший коэффициент равен 1, возможны только целые рациональные корни. Их нужно искать среди делителей свободного члена, что особенно удобно в школьных задачах.
</a:t>
            </a:r>
            <a:endParaRPr lang="en-US" sz="970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80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рациональных корнях часто служит первым шагом перед применением теоремы Безу. Она помогает быстро выделить вероятные корни и перейти к делению многочлена.
</a:t>
            </a:r>
            <a:endParaRPr lang="en-US" sz="9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открывает следующий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выделения множителя выполняют деление многочлена на x−a. Степень уменьшается на единицу, поэтому новая запись выглядит проще, а список возможных корней становится уже и понятнее.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множителей ведёт к ответу
</a:t>
            </a:r>
            <a:pPr algn="l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Процедуру повторяют, пока многочлен не разложится полностью. В итоге получается произведение линейных множителей, и каждый найденный корень сразу читается из записи без лишних преобразований.
</a:t>
            </a:r>
            <a:endParaRPr lang="en-US" sz="873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 — один шаг к упрощению
</a:t>
            </a:r>
            <a:pPr algn="l" indent="0" marL="0">
              <a:lnSpc>
                <a:spcPct val="100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 число, которое может быть корнем, и находят значение многочлена. Если оно равно нулю, появляется множитель x−a, а исходное выражение становится короче и удобнее для дальнейших действий.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последовательно раскладывают многочлен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разложение многочлена x³−6x²+11x−6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короткий путь от проверки корня к полному разложению на множители.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найденный корень сразу сокращает степень многочлена, а повторная проверка быстро приводит к полному разложению.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многочлена P(x)=x^3−6x^2+11x−6 по теореме Безу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Кратность корня и повторение множителя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кратность, тем чаще повторяется множитель (x−a) в разложении многочлена и тем заметнее особое поведение графика в точке корня.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Кратность напрямую связана с числом повторений множителя и помогает отличить простой корень от кратного.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кратных корней многочленов; школьный курс алгебры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графика можно быстро понять, пересекает ли он ось Ox или касается её. Это особенно полезно при проверке найденных корней и при поиске кратных решений.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графика многочлена в окрестности корня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типа поведения графика помогают по виду кривой предположить кратность корня.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все корни многочлена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 проверке кандидатов и многократном понижении степени многочлена.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032" y="1691000"/>
            <a:ext cx="17865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044" y="1691000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344" y="1691000"/>
            <a:ext cx="208425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чаще всего ошибаются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 подстановки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забывают, что в точке a нужно подставлять именно число a, а не менять знак произвольно. Одна неверная скобка сразу даёт ошибочный вывод о корне.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значение и 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P(a) — это результат подстановки, а не отдельный коэффициент многочлена. Эти понятия легко перепутать, если не записывать вычисления по шагам и без сокращений.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Делят на не тот двучлен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корень равен a, делить нужно на x−a, а не на x+a. Ошибка в знаке меняет весь результат и делает дальнейшее разложение неверным.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Останавливаются слишком рано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один корень недостаточно: после деления нужно продолжать проверку. Кроме того, важно учитывать кратность, иначе в ответе теряется часть множителей.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метод Безу экономит время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сразу ограничивает круг проверок делителями свободного члена и старшего коэффициента, поэтому работа идёт по заранее понятному плану.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Систематический отбор корней и понижение степени делают решение короче и надёжнее, чем случайный перебор.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трудоёмкости методов при решении уравнений с многочленами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многочлене есть неизвестные числа, удобно подставить такие значения аргумента, при которых известны нули или значения функции. Так возникает система уравнений, позволяющая восстановить вид многочлена без угадывания.
</a:t>
            </a:r>
            <a:endParaRPr lang="en-US" sz="675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Неизвестные коэффициенты находятся через подстановку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Безу особенно удобна в задачах на доказательство делимости. Достаточно показать, что при подстановке нужного числа значение многочлена равно нулю, и сразу следует вывод о наличии делителя x−a.
</a:t>
            </a:r>
            <a:endParaRPr lang="en-US" sz="675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Делимость доказывается через остаток
</a:t>
            </a:r>
            <a:endParaRPr lang="en-US" sz="907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многочлен выглядит слишком длинным для прямого разложения, проверка нескольких значений помогает быстро найти первый множитель. После этого задача уже сводится к более простой записи меньшей степени, которую легче довести до конца.
</a:t>
            </a:r>
            <a:endParaRPr lang="en-US" sz="675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Факторизация вместо громоздких преобразований
</a:t>
            </a:r>
            <a:endParaRPr lang="en-US" sz="864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теорема Безу становится особенно полезной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33023"/>
            <a:ext cx="3147000" cy="10690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 теореме Безу и корнях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сводка связывает подстановку, делимость и кратность корней в одной схеме.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подстановка одновременно проверяет корень и показывает остаток, а повторяемость множителя раскрывает кратность.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Безу и следствия о рациональных корнях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Безу превращает проверку в стратегию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связывает вычисление значения, деление многочлена и поиск корней в единую цепочку. Благодаря этому уравнения высокой степени решаются последовательно, а ответ получается точнее и короче.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2026-05-30T03:19:23Z</dcterms:created>
  <dcterms:modified xsi:type="dcterms:W3CDTF">2026-05-30T03:19:23Z</dcterms:modified>
</cp:coreProperties>
</file>