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концертном зале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звучит торжественно, а каждый слушатель становится частью праздника.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— это дом живой музыки. Здесь есть сцена, места для слушателей и особая акустика, чтобы каждый звук был слышен красиво и ясно.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музыка звучит по-особому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выше зала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обычно находится выше уровня кресел, чтобы артистов было хорошо видно из любого ряда. Так зритель сразу замечает исполнителей и может следить за каждым движением.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места для зрителей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зал устроен так, чтобы люди сидели удобно и не мешали друг другу. Между рядами оставляют проходы, чтобы каждый мог спокойно пройти на своё место.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зрительный зал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выступает один и помогает слушателю особенно внимательно вслушаться в мелодию. Его голос или инструмент звучит как главный рассказчик концерта.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оркестр работают вместе, как дружная команда. В их звучании соединяются разные голоса и инструменты, поэтому музыка становится особенно богатой и яркой.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Дирижёр показывает, когда начинать, где ускориться и когда закончить пьесу. Концертмейстер помогает музыкантам играть согласованно и точно.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выступает в зале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56033"/>
            <a:ext cx="431180" cy="431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на сцене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умеет звучать нежно и певуче. Её высокий голос часто ведёт мелодию и делает музыку лёгкой, прозрачной и очень выразительной.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Виолончель звучит глубже и теплее. Её звук напоминает спокойный человеческий голос и особенно красиво поддерживает мелодию.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кларнет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кларнет добавляют в музыку воздушность и мягкие краски. Они могут звучать тихо, звонко или очень трепетно.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умеет и петь, и стучать, и поддерживать других музыкантов. Оно помогает создать прочный музыкальный фундамент для всего произведения.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инструменты задают ритм и делают музыку более энергичной. Без них концерт иногда был бы похож на шаги без шагающего барабана.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потолок и пол отражают звуки, и музыка как будто путешествует по залу. Благодаря этому тихие ноты не теряются, а доходят до каждого слушателя.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акустика хорошая, громкие звуки не превращаются в шум, а остаются чистыми и ясными. Поэтому даже в последнем ряду можно услышать музыку почти так же хорошо, как у сцены.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зале так хорошо слышно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 прихода зрителей до завершения выступления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концерт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зале говорят тихо и не бегают между рядами. Спокойное поведение помогает всем услышать музыку и не отвлекать артистов.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во время концерта нужно выключить или перевести в беззвучный режим. Даже короткий звонок может испортить важный момент.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Фантики, шуршание пакетов и громкие движения мешают слушать. В концертном зале особенно ценят тишину и аккуратность.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звучат тогда, когда произведение уже закончилось. Так слушатель показывает, что внимательно слушал и благодарит музыкантов.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слушателя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 для особого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 приходят опрятно одетыми, будто на маленький праздник. Ребёнок заранее занимает своё место и спокойно готовится слушать музыку. Это помогает настроиться на выступление и не отвлекать других зрителей.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опоздал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случается опоздание, и это не беда. Тогда нужно остановиться у входа и дождаться паузы, чтобы тихо пройти на своё место. Так никто не потеряет нить музыки, а зал останется спокойным.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благодарим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концерта важно смотреть на сцену, а не разговаривать с соседями. После номера можно поаплодировать артистам. Такие простые действия показывают уважение к музыкантам и ко всем, кто пришёл слушать.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этикет для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 музыкой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читают ноты, разбирают мелодию и учатся понимать, как должна звучать пьеса.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трудных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несколько раз играют сложные фрагменты, чтобы пальцы, голоса и инструменты работали уверенно и точно.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строй перед концертом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последней репетиции все договариваются о начале, окончании и темпе. После этого выступление звучит дружно и красиво.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репетиция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442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6499" y="1838326"/>
            <a:ext cx="419088" cy="5587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2557" y="1838326"/>
            <a:ext cx="419088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 за кулисами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Осветители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Осветители настраивают свет так, чтобы сцену было хорошо видно, а важные моменты выступления выделялись особенно ярко. Они помогают создать нужное настроение и не мешают музыкантам работать.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Звукооператоры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Звукооператоры следят за микрофонами, громкостью и чистотой звучания. Благодаря их вниманию зрители слышат музыку ясно, без лишнего шума и помех, даже в самом большом зале.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Администраторы встречают зрителей, проверяют билеты и помогают найти нужное место. Они следят, чтобы всё шло по плану, а концерт начинался вовремя и спокойно.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Сценические рабочие и гардеробщики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Сценические рабочие ставят стулья, пюпитры и готовят сцену к выходу артистов. Гардеробщики принимают верхнюю одежду, чтобы зрителям было удобно и в зале ничего не мешало слушать музыку.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перед выходом солиста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зал погружён в мягкое ожидание, а потом на сцене загорается тёплый свет. Он словно приглашает посмотреть внимательнее. Солист выходит из полумрака, и каждый жест становится заметным и спокойным.
</a:t>
            </a:r>
            <a:endParaRPr lang="en-US" sz="1094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сияние для большого оркестра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оркестр, свет становится более торжественным и ясным. Он помогает увидеть все группы музыкантов сразу, от скрипок до ударных. Сцена напоминает праздничную картину, где каждый инструмент на своём месте.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Полумрак в зале для слушателей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зрительном зале свет обычно приглушён, чтобы ничто не отвлекало от музыки. В этой тишине и полумраке особенно хорошо слышны тихие звуки и паузы. Кажется, будто зал слушает вместе с людьми.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помогает музыке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концертов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Симфонический концерт обычно звучит мощно и торжественно: здесь играет большой оркестр, а музыка разворачивается, как длинная интересная история.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Камерный или джазовый концерт создаёт более близкое, доверительное настроение. В нём особенно слышны отдельные инструменты, а музыка может казаться очень личной.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тематические концерты помогают знакомиться с музыкой легко и увлекательно. Иногда вся программа посвящена празднику, одному композитору или одной яркой теме.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чувства часто рождаются у слушателя во время одного концерта.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«В концертном зале»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спокойствие, удивление и волнение могут меняться даже в течение одного номера. Музыка помогает заметить, что у каждого человека свой отклик на звучание.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звуки слышны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зале тихо, можно услышать не только громкие аккорды, но и очень нежные звуки. Тогда флейта, пение или короткая пауза звучат особенно выразительно.
</a:t>
            </a:r>
            <a:endParaRPr lang="en-US" sz="1561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музыкантам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шорох может отвлечь исполнителя и зрителей. Поэтому тишина в концертном зале — это знак уважения к музыке и важная часть общего звучания.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тишина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Карнеги-холл в Нью-Йорке известен долгой историей и выступлениями многих выдающихся музыкантов. Его название стало почти синонимом высокого уровня концертного искусства.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Музикферайн в Вене славится красивым звучанием и особенно торжественной атмосферой. Этот зал часто называют одним из символов музыкальной столицы Австрии.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Альберт-холл в Лондоне узнают по его большой сцене и богатой программе. Здесь проходят концерты самых разных жанров и масштабов.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залы стали знамениты не только архитектурой, но и тем, как музыка в них звучит для слушателей. Они напоминают, что концертный зал может стать частью истории.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концертные залы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Организаторы определяют, что именно будет звучать на концерте, и собирают нужные сведения. После этого становится понятно, какие данные должны появиться на афише.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Создание афиши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афише пишут название концерта, имена исполнителей, дату, время и место. Если нужно, добавляют композитора или пометки о возрасте зрителей.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Знакомство зрителя с концертом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афиша помогает заранее узнать, куда и когда идти, и немного представить будущую музыку. Она словно приглашает в зал ещё до начала концерта.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афиша концерта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артисты кланяются, а зал отвечает им дружными аплодисментами. Это момент благодарности, когда зрители говорят музыкантам: «Спасибо, было прекрасно!»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публика просит бис, и тогда звучит ещё один короткий номер. Потом на сцене наводят порядок, чтобы зал был готов к следующей встрече с музыкой.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концерта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музыка звучит не для одного человека, а для многих сразу. Слушатели переживают одно событие вместе и чувствуют себя частью большой дружной компании.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работа не только артистов, но и тех, кто помогает за кулисами. Когда все делают своё дело точно и спокойно, концерт проходит легко и красиво.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атмосферу создают внимание, тишина и ожидание чуда перед первым звуком. Поэтому обычный вечер в концертном зале превращается в маленький праздник.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концертный зал особенным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помнят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— это место, где сцена, акустика, исполнители и слушатели работают вместе. Когда в зале тихо, внимательно и торжественно, музыка звучит особенно ярко и остаётся в памяти надолго.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2026-05-24T20:22:03Z</dcterms:created>
  <dcterms:modified xsi:type="dcterms:W3CDTF">2026-05-24T20:22:03Z</dcterms:modified>
</cp:coreProperties>
</file>