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 в русском языке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слышим, так и пишем? Не всегда.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буквы и звуки не совпадают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письмо не строится по схеме «одна буква — один звук». На произношение влияют ударение, мягкость согласных и особые буквы, поэтому звучание слова часто отличается от его записи.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125" y="1895953"/>
            <a:ext cx="848400" cy="678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071" y="3476325"/>
            <a:ext cx="832500" cy="83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78750" y="1577800"/>
            <a:ext cx="6340500" cy="13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то, что мы слышим и произносим. Он является самой маленькой единицей устной речи и помогает различать слова, например дом и том.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2278750" y="3229425"/>
            <a:ext cx="6340500" cy="13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делятся на гласные и согласные. Гласные образуют слог, а согласные помогают точно передавать звучание слова и различаются по звонкости, глухости, твёрдости и мягкости.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буква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которым на письме обозначают звук или его часть. Она помогает записывать устную речь и читать слова одинаково всеми носителями языка.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алфавите 33 буквы. Среди них есть буквы для гласных и согласных звуков, а также особые знаки, которые сами звука не обозначают.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и твёрдый знак ъ не имеют собственного звучания. Они показывают, как правильно прочитать слово, и помогают точнее передать его форму на письме.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буквы и большее число звуков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составу алфавита видно, что буква и звук не совпадают автоматически: значение зависит от места буквы в слове.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и правила чтения в школьной программе русского языка
</a:t>
            </a:r>
            <a:endParaRPr lang="en-US" sz="142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в разных позициях передают не один, а два звука или влияют на мягкость согласного.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и их роль в слове
</a:t>
            </a:r>
            <a:endParaRPr lang="en-US" sz="1882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гласным относятся [а], [о], [у], [ы], [и], [э]. Именно они образуют слоги, поэтому без гласных слово нельзя правильно произнести и разделить на части.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слоги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гласный в слове произносится с ударением. Под ударением звук слышится отчётливо, а без ударения — слабее, поэтому в словах молоко и дорога не все гласные звучат одинаково ясно.
</a:t>
            </a:r>
            <a:endParaRPr lang="en-US" sz="1558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безударные гласные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 и их звучание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обозначения гласных букв в русском языке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одни буквы обычно передают один звук, а другие зависят от позиции в слове.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особенно важны: они либо дают два звука, либо указывают на мягкость предыдущего согласного.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Согласные: звонкие и глухие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делятся на звонкие и глухие. Многие из них образуют пары: [б] — [п], [в] — [ф], [г] — [к], [д] — [т], [ж] — [ш], [з] — [с].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звонких согласных голос участвует сильнее, а при глухих слышится только шум. Это различие помогает отличать похожие звуки на слух и при разборе слов.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звонкие согласные на конце слова часто оглушаются. Поэтому дуб произносится как [дуп], а гриб — как [грип], хотя на письме буква не меняется.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проверять слово в форме, где согласный стоит перед гласным. Тогда звучание слышится яснее, и легче определить нужную букву.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и оглушение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показывают: написание сохраняет звонкую букву, а произношение в конце слова часто становится глухим.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языка, 2025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слова звонкость может не слышаться, хотя буква остаётся той же.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в русском языке бывают твёрдыми и мягкими. Мягкость часто обозначают буквы е, ё, и, ю, я, а также мягкий знак ь, который помогает читать слово правильно.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показывается мягкость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лук — люк, мел — мель, кон — конь. Из-за мягкости меняется звучание согласного, а иногда и смысл слова, поэтому этот признак нужно внимательно слышать.
</a:t>
            </a:r>
            <a:endParaRPr lang="en-US" sz="1698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смысла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звук в слове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звукового разбора: от чтения слова до сравнения произношения и написания.
</a:t>
            </a:r>
            <a:endParaRPr lang="en-US" sz="140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 безударные гласные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Ударный слог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в слове. Гласный под ударением слышится отчётливо, поэтому именно он помогает понять звучание слова и его правильное произношение.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Безударная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произносятся слабее и часто слышатся неясно. Из-за этого при письме легко ошибиться, особенно в словах весна, трава, молоко, сирень.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безударную гласную, подбирают однокоренное слово, где нужный звук стоит под ударением: трава — травы, вода — воды. Так слышится нужная буква.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написания безударных гласных и парных согласных
</a:t>
            </a:r>
            <a:endParaRPr lang="en-US" sz="1821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слабой позиции звук слышится менее отчётливо, поэтому для проверки нужна форма слова, где этот звук становится сильным.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орфографической темы о безударных гласных и парных согласных.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показывают, как меняется звучание в сильной и слабой позиции, но корень слова обычно сохраняется.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86976"/>
            <a:ext cx="543900" cy="435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с предшествующим согласным эти буквы обычно показывают его мягкость: лес, тётя, люди, мяч. На слух это заметно сразу.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буквы е, ё, ю, я часто обозначают два звука: [йэ], [йо], [йу], [йа]. Так читаются слова ель, ёж, юг, яма.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гласного и 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гласного и мягкого знака эти буквы также могут передавать два звука: поёт, семья. Поэтому их положение в слове важно при чтении и письме.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е, ё, ю, я дают два звука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этих букв определяется позицией: чем сильнее влияние соседних знаков, тем заметнее меняется звучание.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русского языка: позиции букв е, ё, ю, я в слове.
</a:t>
            </a:r>
            <a:endParaRPr lang="en-US" sz="1405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буквы могут звучать по-разному в зависимости от места в слове и соседних букв.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твёрдый знаки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звука не обозначает, но помогает понять, что согласный перед ним произносится мягко. Он также может разделять звуки в словах лось, день, письмо, семья.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тоже не имеет собственного звука. Он ставится после приставок перед е, ё, ю, я: подъезд, объявление, съезд. Оба знака нужны для точного чтения и письма.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Звуко-буквенный разбор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анализе слова: от подсчёта звуков и букв до выявления особых букв и знаков.
</a:t>
            </a:r>
            <a:endParaRPr lang="en-US" sz="137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звуко-буквенный анализ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находить орфограммы и объяснять, почему слово пишется именно так. Это особенно важно при проверке безударных гласных и парных согласных в конце слова.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развивает внимательное чтение и правильное произношение. На уроках, диктантах и при чтении вслух он помогает не пропустить мягкость, оглушение и особые буквы.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полезен и при разборе слов по составу: он показывает, какие части слова слышатся чётко, а какие требуют проверки по правилу или по форме слова.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различия между количеством букв и звуков
</a:t>
            </a:r>
            <a:endParaRPr lang="en-US" sz="236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о соотношении букв и звуков в русском языке.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видно, что одна и та же запись не всегда совпадает со звучанием слова.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 может обозначать два звука, ь и ъ звуков не дают, а согласные на конце слова могут звучать иначе, чем пишутся.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буквы: главное различие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мы слышим и произносим, а буквы записывают их на письме. В русском языке это не всегда совпадает, поэтому звуко-буквенный анализ помогает читать, писать и проверять слова точнее.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2026-05-22T22:39:59Z</dcterms:created>
  <dcterms:modified xsi:type="dcterms:W3CDTF">2026-05-22T22:39:59Z</dcterms:modified>
</cp:coreProperties>
</file>