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Гомельская 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Юго-восток Беларуси, где сходятся реки, леса и города.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Гомельская область находится на юго-востоке Беларуси и граничит с Россией и Украиной. Это крупнейший регион страны по площади, где сочетаются Полесье, промышленные города и старинные поселения.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на карте Беларуси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область и главные факты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занимает юго-восток страны и имеет протяжённую границу с Россией и Украиной. Такое положение делает её важным пограничным регионом Беларуси.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региона составляет около 40 тысяч квадратных километров. Это делает Гомельскую область крупнейшей в Беларуси и особенно заметной на карте страны.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области живёт примерно 1,3 миллиона человек. Население распределено между областным центром, районными городами, посёлками и сельскими территориями.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хорошо видно, что область тянется вдоль рек и лесных массивов Полесья. Это влияет и на природу, и на хозяйственную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География: реки, рельеф, климат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Днепр, Сож, Припять и Березина образуют основу речной сети области. Они влияют на расселение, хозяйство, водные ресурсы и природные ландшафты региона.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равнинная, без высоких гор и резких перепадов высот. Низины Полесья и лесистые пространства создают спокойный, мягкий рельеф.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находится в зоне умеренно континентального климата. Летом здесь достаточно тепло, зимой обычно мягче, чем в северных районах Беларуси.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 регионе заметна в течение года, поэтому здесь много рек, болот и сырых лесных участков. Это поддерживает разнообразие природных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экосистемы Полесья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64627" y="1328600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Полесский ландшафт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Полесье формирует узнаваемый облик области: сосновые боры, смешанные леса, болота и луга соседствуют здесь на сравнительно небольшой территории.
</a:t>
            </a:r>
            <a:endParaRPr lang="en-US" sz="1192" dirty="0"/>
          </a:p>
        </p:txBody>
      </p:sp>
      <p:sp>
        <p:nvSpPr>
          <p:cNvPr id="12" name="Text 3"/>
          <p:cNvSpPr txBox="1"/>
          <p:nvPr/>
        </p:nvSpPr>
        <p:spPr>
          <a:xfrm>
            <a:off x="864717" y="2438302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болот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не только украшают местность, но и работают как естественный резервуар воды. Они помогают снижать риск пересыхания и поддерживают устойчивость экосистем.
</a:t>
            </a:r>
            <a:endParaRPr lang="en-US" sz="1078" dirty="0"/>
          </a:p>
        </p:txBody>
      </p:sp>
      <p:sp>
        <p:nvSpPr>
          <p:cNvPr id="13" name="Text 4"/>
          <p:cNvSpPr txBox="1"/>
          <p:nvPr/>
        </p:nvSpPr>
        <p:spPr>
          <a:xfrm>
            <a:off x="864717" y="3548016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 водоёмы
</a:t>
            </a:r>
            <a:pPr algn="l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Пойменные луга и озёра создают удобные места для птиц, зверей и растений, которым нужна влага. Такие территории особенно чувствительны к вмешательству человека.
</a:t>
            </a:r>
            <a:endParaRPr lang="en-US" sz="1068" dirty="0"/>
          </a:p>
        </p:txBody>
      </p:sp>
      <p:sp>
        <p:nvSpPr>
          <p:cNvPr id="14" name="Text 5"/>
          <p:cNvSpPr txBox="1"/>
          <p:nvPr/>
        </p:nvSpPr>
        <p:spPr>
          <a:xfrm>
            <a:off x="3516477" y="1328600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 и на открытых пространствах встречаются лось, бобр, тетерев и журавль. Эти виды показывают, что природа области остаётся живой и разнообразной.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516567" y="2438302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территорий важно не только для редких видов, но и для людей: они помогают удерживать чистый воздух, воду и привычный природный баланс.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беречь в природе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задачи региона связаны с сохранением природных территорий и снижением нагрузки на них.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линия региона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поселения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будущей области существовали древние поселения и торговые пути. Жизнь людей была тесно связана с реками, лесом и земледелием.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период
</a:t>
            </a:r>
            <a:pPr algn="ctr" indent="0" marL="0">
              <a:lnSpc>
                <a:spcPct val="100000"/>
              </a:lnSpc>
              <a:buNone/>
            </a:pPr>
            <a:r>
              <a:rPr lang="en-US" sz="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Киевской Руси эти земли вошли в более широкую восточнославянскую историческую среду. Возникали города, укреплялись связи и развивалась местная культура.
</a:t>
            </a:r>
            <a:endParaRPr lang="en-US" sz="1009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государств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регион оказался в составе Великого княжества Литовского, затем Речи Посполитой и Российской империи. Менялись границы, управление и хозяйственная жизнь.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область получила современное административное оформление. После войны регион восстанавливал города, предприятия, дороги и социальную инфраструктуру.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формировалась региональная идентичность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Полесье и природа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Полесская среда сформировала привычку жить рядом с водой, лесом и открытыми пространствами. Природа здесь не фон, а часть повседневной жизни и памяти.
</a:t>
            </a:r>
            <a:endParaRPr lang="en-US" sz="1031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жизнь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сеть издавна связывала поселения, помогала торговле и определяла расположение городов. Водные пути стали частью местного уклада и хозяйства.
</a:t>
            </a:r>
            <a:endParaRPr lang="en-US" sz="106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города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связывают свою идентичность с трудом на заводах, в транспорте и сервисе. Это особенно заметно в крупных городах области.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связь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войне и восстановлении после неё занимает важное место в семейных рассказах, музеях и мемориалах. Она укрепляет чувство общей 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Гомель: главный город области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Областной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Гомель расположен на реке Сож и является областным центром. Здесь сосредоточены управление регионом, крупные учреждения и важные городские маршруты.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 прогулок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есть парки, дворцово-парковый ансамбль и набережные. Эти места делают Гомель не только деловым, но и очень узнаваемым городом.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Гомель — заметный образовательный центр области. Здесь работают вузы, театры и музеи, которые формируют культурную жизнь для всего региона.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узел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Гомель проходят транспортные связи, которые соединяют область с другими городами Беларуси и соседних стран. Это усиливает его роль в 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970939"/>
            <a:ext cx="3934500" cy="9431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заметных городов области показывает их разные ландшафты и общую экономическую роль.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Мозырь и Речица по-разному устроены географически, но оба важны для промышленности, транспорта и истории области.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Мозырь и Речица: города-центры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описанию городов Гомельской области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связывает область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Автомобильные, железнодорожные и речные связи объединяют города области и выводят их на межрегиональные направления.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площадки области формируют разные виды продукции: от топлива и машин до продуктов питания и изделий из древесины.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 — нефтепереработка и машиностроение, но заметны и другие отрасли. Такая структура снижает зависимость от одного направления.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промышленность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профилю промышленности Гомельской области; без привязки к официальной статистике.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41079"/>
            <a:ext cx="3805200" cy="150529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сельское хозяйство области связано с переработкой сырья и снабжением городов и посёлков.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сектор даёт сырьё не только для еды, но и для переработки. Он поддерживает занятость и жизнь малых населённых пунктов.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поля к переработке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основным направлениям сельского хозяйства Гомельской области.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направления особенно важны для региона: инженерное, медицинское, педагогическое и аграрное.
</a:t>
            </a:r>
            <a:endParaRPr lang="en-US" sz="1191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сеть области охватывает вузы, колледжи и гимназии, а профессиональные направления помогают готовить кадры для местной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образовательных направлений Гомельской области и их связь с экономикой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которые объединяют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области сохраняются песенные и обрядовые традиции Полесья. Их поддерживают семейные праздники, местные ансамбли и школьные фестивали, где дети знакомятся с народной культурой через музыку и костюм.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театры и фестивали в Гомеле задают культурный ритм области. Они показывают, как история и современная жизнь могут сосуществовать в одном городе и привлекать зрителей разных поколений.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особенно заметны вышивка, кухня и уважение к семейной памяти. Такие традиции передаются через совместные праздники, рецепты и рассказы старших о жизни края.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сезона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урожая подчёркивают связь жителей с землёй и трудом. На них обычно звучат песни, выставляются угощения и показываются изделия мастеров, сделанные своими руками.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которую видно глазами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 дворец у Сожа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Дворцово-парковый ансамбль в Гомеле легко узнаётся по сочетанию строгой архитектуры и зелёных аллей. Здесь здания не спорят с природой, а будто продолжают её линию. Именно поэтому это место так часто становится символом города.
</a:t>
            </a:r>
            <a:endParaRPr lang="en-US" sz="109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камне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храмы и мемориалы военной памяти рассказывают о разных слоях истории области. Одни напоминают о духовной жизни, другие — о тяжёлых испытаниях XX века. Вместе они формируют уважительное отношение к прошлому.
</a:t>
            </a:r>
            <a:endParaRPr lang="en-US" sz="109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над рекой
</a:t>
            </a:r>
            <a:pPr algn="l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Усадебные парки и видовые площадки над реками особенно ценны тем, что объединяют архитектуру и пейзаж. Отсюда удобно увидеть, как города Гомельщины выросли рядом с водой и зелёными массивами.
</a:t>
            </a:r>
            <a:endParaRPr lang="en-US" sz="12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поехать на природу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Припятское Полесье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Припятский национальный парк подходит для наблюдения за болотами, поймами и редкими видами птиц. Это одно из лучших мест, чтобы почувствовать масштаб полесской природы и увидеть её без городской суеты.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 Днепра и Сожа удобны для спокойных прогулок, фотосъёмки и краеведения. Здесь легко заметить, как река влияет на ландшафт, жизнь поселений и общий облик области.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заказники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заказники дают возможность пройти короткий маршрут, увидеть сосновые массивы и узнать, почему леса важны для воздуха, почвы и местных животных. Такие места особенно интересны школьным группам.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для прогулок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Набережные Гомеля и природные тропы Полесья соединяют отдых с познанием. На них можно гулять, рассматривать растения и сравнивать городскую среду с естественными ландшафтами области.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прославил край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Сухой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Сухой прославился как авиаконструктор, чьи разработки повлияли на развитие мировой авиации. Его имя напоминает, что жители области вносили вклад в сложную и высокотехнологичную сферу.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Громыко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Громыко был одним из самых известных дипломатов советского периода. Его пример показывает, что уроженцы Гомельщины участвовали не только в жизни страны, но и в международной политике.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Шамякин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Шамякин связан с литературой и внимательным изображением человеческих характеров. Его произведения помогают лучше понять ценности, переживания и повседневную жизнь людей своего времени.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Дударев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Дударев известен как драматург, который работал с темами памяти, нравственного выбора и судьбы человека. Его творчество важно для театральной культуры региона и всей Беларуси.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традиций к викторине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Полесья, правила поведения на природе и короткая проверка знаний по теме области.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о Гомельской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Гомельская область соединяет природу Полесья, крупные города, промышленность и память о прошлом. Именно это сочетание делает её узнаваемой, живой и интересной для изучения.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2026-07-27T00:53:36Z</dcterms:created>
  <dcterms:modified xsi:type="dcterms:W3CDTF">2026-07-27T00:53:36Z</dcterms:modified>
</cp:coreProperties>
</file>