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месса: от страдания к радости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мольбы к светлой радости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высокая месса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Месса — главное католическое богослужение, а высокая месса особенно торжественна: в ней соединяются молитва, пение, многоголосие и орган. Ее латинский текст понимали в разных странах, а музыка помогала передать общий духовный смысл.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торжественной мессы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христианство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мессы складывался постепенно и становился частью западнохристианской службы, объединяя общую молитву и общий порядок богослужения.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и барокко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начали создавать для мессы богатую многоголосную музыку, раскрывая ее смысл через хор, орган и сложные музыкальные формы.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века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месса закрепилась как важнейшая церковная служба, а пение помогало сделать ее более выразительной и торжественной.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соборы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просторных храмах высокая месса звучала особенно величественно: длинное эхо, хор и орган усиливали ощущение священного пространства.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275" y="1422987"/>
            <a:ext cx="4096200" cy="15600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800" y="1421892"/>
            <a:ext cx="4112100" cy="15621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собора и света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69169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как пространство звучания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своды, алтарь и широкий неф делают храм похожим на большое музыкальное пространство. В таком интерьере хор и орган звучат объемно, а каждый аккорд словно поднимается вверх вместе с молитвой верующих.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29032" y="3142786"/>
            <a:ext cx="3863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 знак надежды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через витражи и огонь свечей создают ощущение тепла и внутреннего света. В визуальном ряде они помогают передать переход от мрака к надежде, который особенно важен для темы высокой мессы.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мессы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частей показывает движение от просьбы и молитвы к прославлению, миру и благословению.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400529"/>
            <a:ext cx="4534800" cy="20339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7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порядок частей мессы и их общепринятое богослужебное содержание
</a:t>
            </a:r>
            <a:endParaRPr lang="en-US" sz="72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частей мессы и настроение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смысл текста, настроение и музыкальные признаки меняются от одной части мессы к другой.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несет свой смысл и свой тон, а вся месса выстраивает движение от просьбы к умиротворению.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выразительных особенностей частей мессы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линия высокой мессы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помогает увидеть, как музыка меняет внутреннее состояние слушателя от тревоги к спокойствию.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Наивысшие точки приходятся на прославление, а завершение звучит тише и ровнее, подводя к покою.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47871"/>
            <a:ext cx="423000" cy="33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4175" y="1890721"/>
            <a:ext cx="311231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9422" y="3521690"/>
            <a:ext cx="423000" cy="423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силы создают торжественное звучание
</a:t>
            </a:r>
            <a:endParaRPr lang="en-US" sz="202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55750" y="2426050"/>
            <a:ext cx="38730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передает текст мессы и создает ощущение большого, живого дыхания музыки, особенно в многоголосных фрагментах.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7070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79450" y="2421725"/>
            <a:ext cx="3841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Солисты выделяют важные строки и помогают сделать звучание более выразительным, личным и эмоционально точным.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463150" y="1909325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Солисты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544625" y="408107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поддерживает хор, добавляет глубину и придает музыке торжественный, почти соборный размах.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1070700" y="3525450"/>
            <a:ext cx="3326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4968275" y="4073925"/>
            <a:ext cx="38529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темпа, громкости и плотности звучания помогает показать и молитвенную сосредоточенность, и праздничный подъем.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5463150" y="3525450"/>
            <a:ext cx="33579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Фактура и темп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образы скорби и ожидания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Скорбь в высокой мессе слышна в медленном темпе, тихой динамике и протяженных мелодиях. Такие средства заставляют слушателя почувствовать напряженную молитву и внутреннюю сосредоточенность.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слов, паузы и низкое звучание усиливают ощущение ожидания ответа. Музыка как будто не спешит, а дает время для просьбы, размышления и надежды.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образы радости и прославления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частях Gloria и Sanctus музыка обычно становится быстрее, ярче и громче. Это создает ощущение движения вверх, словно праздник заполняет все пространство храма.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здесь не поверхностная: она возникает после молитвы и ожидания. Поэтому финальное звучание воспринимается как заслуженный мир и благодарность.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голоса хора и мощные аккорды делают прославление особенно заметным. Контраст с тихими эпизодами до этого усиливает впечатление света, свободы и подъема.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 век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«Месса си минор» Баха стала одной из вершин хорового искусства и образцом соединения веры, формы и выразительности.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Бах, «Месса си минор»; общепринятая датировка завершения — 1749–1750 гг.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духовной музыки Баха этот век стал временем создания произведения, которое до сих пор изучают как пример художественной глубины и торжественной силы.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понятна школьникам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дружбе и общении похожее чувство возникает, когда конфликт удается преодолеть. Тогда важны прощение, доверие и спокойствие, а не громкие слова.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учебе тоже бывает путь от трудности к успеху: сначала нужно постараться, иногда ошибиться и подождать результата, а потом приходит облегчение и уверенность.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спорте это видно особенно ясно: тренировки требуют терпения, но именно после них появляется радость победы, а не только усталость и напряжение.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месса говорит о том же на языке музыки: через просьбу, размышление и ожидание она приводит к свету, благодарности и внутреннему обновлению.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смысла от скорби к радости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смыслов и эмоциональных переходов в высокой мессе.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891226"/>
            <a:ext cx="4813500" cy="17271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настроений, темпа и звучания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5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структуры и музыкальных особенностей частей мессы в общеизвестной традиции католического богослужения.
</a:t>
            </a:r>
            <a:endParaRPr lang="en-US" sz="582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музыкальный язык меняется от начала мессы к финалу и помогает услышать путь от тревоги к свету.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имеет свое эмоциональное звучание: молитва, хвала и просьба о мире образуют последовательное движение к завершению.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описанию роли музыкальных и пространственных компонентов высокой мессы.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торжественность высокой мессы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здесь имеет не один элемент, а их согласованное звучание, которое создаёт ощущение величия и собранности.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торжественность рождается из сочетания хора, органа, текста и пространства храма, а не из отдельного средства.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света и надежды в богослужении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облачения, свечи и золотое убранство храма помогают почувствовать праздник. Эти детали создают образ чистоты, торжества и начала новой духовной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и солнечный свет усиливают ощущение радости. В таком пространстве темнота воспринимается как то, что отступает перед надеждой и спокойствием.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услышать главный смысл музыки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Паузы, темп и громкость помогают различать просьбу, благодарность и радость. Благодаря этим средствам музыка не просто звучит, а ведет слушателя по смысловому пути.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слов и фраз делают молитву более сосредоточенной. Слушатель лучше замечает важные мысли и чувствует, как текст становится частью музыкального переживания.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и низкие звуки по-разному передают состояние человека. Одни создают ощущение подъема и торжества, другие напоминают о серьезности, покое и размышлении.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восприятия по содержанию презентации.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слоя восприятия высокой мессы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знания латинского языка слушатель понимает общий настрой, потому что смысл поддерживают звучание и визуальные образы храма.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оказывается самым заметным слоем, но именно вместе с текстом и символами она создает цельное впечатление пути к радости.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6600" y="16601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месса напоминает: трудности не отменяют надежды. Напротив, именно через молитву и сосредоточенность человек приходит к более глубокому пониманию мира и прощения.
</a:t>
            </a:r>
            <a:endParaRPr lang="en-US" sz="1323" dirty="0"/>
          </a:p>
        </p:txBody>
      </p:sp>
      <p:sp>
        <p:nvSpPr>
          <p:cNvPr id="7" name="Text 1"/>
          <p:cNvSpPr txBox="1"/>
          <p:nvPr/>
        </p:nvSpPr>
        <p:spPr>
          <a:xfrm>
            <a:off x="5036450" y="360345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радость здесь особенно сильна: она не поверхностная и не случайная, а вырастает из испытания, ожидания и внутреннего преодоления.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78500" y="2610502"/>
            <a:ext cx="3471300" cy="9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3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делает этот путь слышимым. Сначала в ней есть напряжение и просьба, а затем постепенно возникает светлое, уверенное и торжественное звучание.
</a:t>
            </a:r>
            <a:endParaRPr lang="en-US" sz="1354" dirty="0"/>
          </a:p>
        </p:txBody>
      </p:sp>
      <p:sp>
        <p:nvSpPr>
          <p:cNvPr id="9" name="Text 3"/>
          <p:cNvSpPr txBox="1"/>
          <p:nvPr/>
        </p:nvSpPr>
        <p:spPr>
          <a:xfrm>
            <a:off x="632700" y="174610"/>
            <a:ext cx="78786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произведения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от скорби к свету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месса объединяет музыку, слово и символы, чтобы показать путь человека от просьбы и скорби к миру, благодарности и радости, понятный даже школьнику.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2026-05-25T00:49:18Z</dcterms:created>
  <dcterms:modified xsi:type="dcterms:W3CDTF">2026-05-25T00:49:18Z</dcterms:modified>
</cp:coreProperties>
</file>