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8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— это быстрый счёт одинаковых групп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быстрее, когда группы одинаковые.
</a:t>
            </a:r>
            <a:endParaRPr lang="en-US" sz="3178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умножение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быстро считать карандаши в коробке, конфеты в упаковке и парты в рядах. Вместо длинного сложения мы видим повторяющиеся одинаковые группы и сразу понимаем, сколько всего предметов.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×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показывает, что одинаковые группы нужно считать вместе.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2 класса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умножения знак показывает повторение одинаковых групп и помогает прочитать пример правильно.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ряда яблок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аккуратных рядах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видно три одинаковых ряда яблок, и в каждом ряду лежит по четыре яблока. Когда ряды одинаковые, их удобно считать не по одному, а сразу группами. Так ответ находится быстрее и понятнее.
</a:t>
            </a:r>
            <a:endParaRPr lang="en-US" sz="1119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без 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смотрим, сколько получилось рядов, а потом — сколько яблок в одном ряду. Если все ряды одинаковые, можно записать умножение и сразу узнать общее количество. Картинка помогает увидеть это буквально с первого взгляда.
</a:t>
            </a:r>
            <a:endParaRPr lang="en-US" sz="108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сложение похожи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складываются одинаковые числа, запись становится длинной. Например, 4 + 4 + 4 + 4 можно читать как четыре одинаковых шага по четыре.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заменяет такое повторение более короткой записью: 4 × 4. Смысл остаётся тем же, а пример выглядит аккуратнее и решается быстрее.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особенно удобно, когда одинаковых слагаемых много. Вместо длинной цепочки складывания проще увидеть группы и сразу найти ответ без лишней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 пример на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записи примера по одинаковым группам.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произведение в примере 6 × 3.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математике для 2 класса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 примере показывают группы и предметы в каждой группе, а результат называют произведением.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 удобно запоминать как шаги по парам: 2, 4, 6, 8, 10, 12. Ритм получается ровный, почти как маленький марш.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3 даёт другой знакомый ряд: 3, 6, 9, 12, 15, 18. Его полезно повторять вслух, чтобы быстрее узнавать ответы.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случая часто встречаются в первых заданиях. Они хорошо тренируют внимание и помогают постепенно выучить таблицу без спешки и усталости.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2 и на 3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Пятёрки удобно считать по ладошке или по кругам: 5, 10, 15, 20, 25. Такой счёт быстро запоминается и часто встречается в простых школьных заданиях.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 почти всегда самое лёгкое: к числу просто прибавляется ноль. Именно поэтому примеры на десятки так любят в деньгах, часах и счёте предметов.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5 и на 10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поменять множители местами, ответ остаётся тем же. Поэтому 2 × 7 и 7 × 2 дают одинаковый результат — 14.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помогает быстрее запоминать таблицу умножения. Один пример можно узнать сразу в двух вариантах, и это очень удобно для тренировки.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в задаче всё равно нужно внимательно читать условие. Иногда сначала называют группы, а иногда — предметы в каждой группе, и это важно не перепутать.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порядок чисел меняется, смысл задачи может звучать по-разному, хотя ответ не меняется. Внимательность здесь работает лучше любого волшебства.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Переместительное свойство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984" y="2057985"/>
            <a:ext cx="318158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319" y="2057985"/>
            <a:ext cx="254527" cy="5090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 и на 0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умножаем на 0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умножают на 0, получается 0. Это правило помогает быстро замечать ошибку: сколько бы предметов ни было, без групп результат исчезает совсем.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умножаем на 1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умножают на 1, оно остаётся таким же. Это удобно проверять в примерах: девять умножить на один — всё равно девять, без сюрпризов и лишних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к картинкам и действиям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помогают рисунки кружков, ряды игрушек и счёт по шагам. Такие примеры можно потрогать глазами, поэтому они запоминаются быстрее и веселее.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понемногу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ежедневные тренировки лучше длинного заучивания. Несколько примеров с конфетами, кубиками или машинками закрепляют таблицу и делают счёт уверенным.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понять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одинаковых слагаемых. Если ребёнок видит, что 3 + 3 + 3 — это три одинаковые группы, умножение становится понятным, а не просто набором знаков.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запоминать умножение легче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Фломастеры в двух коробках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стоят две коробки, и в каждой лежит по шесть фломастеров. Ребёнок легко понимает, что здесь две одинаковые группы. Такой сюжет помогает увидеть, как умножение собирает предметы в один ответ.
</a:t>
            </a:r>
            <a:endParaRPr lang="en-US" sz="104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на школьных столах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трёх столах лежит по четыре книги, и класс сразу оживает. Можно представить три одинаковых ряда, где в каждом месте лежит одинаковое число книг. Умножение делает такой счёт быстрым и очень аккуратным.
</a:t>
            </a:r>
            <a:endParaRPr lang="en-US" sz="1035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пакетах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четырёх пакетах лежит по два яблока, поэтому считать удобно не по одному, а группами. Это похоже на маленькую детективную задачу: нужно найти число пакетов и количество яблок в каждом.
</a:t>
            </a:r>
            <a:endParaRPr lang="en-US" sz="1085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из жизни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умножение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найти одинаковые группы и выбрать нужное действие без путаницы.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073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сложением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94935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 правильности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сложением помогает не пропустить ошибку и спокойно записать ответ. Это как маленький математический фонарик: он быстро показывает, всё ли посчитано верно.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511" y="2814638"/>
            <a:ext cx="3627094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Повторить группы по одному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решён верно, одинаковые слагаемые должны дать тот же ответ. Например, 4 × 3 можно проверить как 4 + 4 + 4 — и получится столько же.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путают, что именно показывает первое число: количество групп или число предметов в группе. Из-за этого пример читается неправильно, и ответ получается не тем.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появляется в примерах на 10: ребёнок забывает ноль и пишет ответ короче, чем нужно. Здесь важно внимательно смотреть на запись.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одну задачу смешивают разные предметы — например, карандаши и ручки. Но умножение работает только там, где группы одинаковые, как близнецы.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каждый раз проверять себя: сколько групп, сколько предметов в каждой и подходит ли здесь умножение. Такая привычка спасает от многих промахов.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самых удобных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проще запомнить умножение на 2, 5 и 10. Эти примеры считаются легко и почти сразу становятся знакомыми, как любимая мелодия.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Закреплять через ритм и 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переходить к 3 и 4. Помогают рисунки, счёт по пальцам и короткие повторения каждый день. Так таблица запоминается без лишнего напряжения.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начать учить таблицу умножения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упаковках яиц и плитках шоколада предметы лежат одинаковыми рядами. Это отличный пример для умножения: можно быстро посчитать не по одному, а группами.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окнах домов и рядах кресел тоже повторяется один и тот же порядок. Когда взгляд видит одинаковые части, умножение сразу приходит на помощь.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магазине или на детской площадке можно найти похожие примеры. Чем чаще ребёнок замечает такие группы, тем увереннее он считает в уме.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коротко записывать одинаковое сложение. Вместо длинного повторения чисел можно сразу показать, сколько групп есть и сколько предметов в каждой.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Множители — это числа, которые участвуют в примере, а произведение — ответ. Эти слова нужно узнавать, чтобы читать задания спокойно и точно.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умножения, правило на 1 и 0 и переместительное свойство делают счёт быстрее. Они помогают не теряться и проверять себя без паники.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помогает считать быстрее и увереннее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делает счёт одинаковых групп коротким и удобным. Если помнить смысл действия, знать простые случаи и проверять ответ сложением, математика становится понятной и совсем не страшной.
</a:t>
            </a:r>
            <a:endParaRPr lang="en-US" sz="294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2026-05-20T15:46:55Z</dcterms:created>
  <dcterms:modified xsi:type="dcterms:W3CDTF">2026-05-20T15:46:55Z</dcterms:modified>
</cp:coreProperties>
</file>