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основные понятия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— процесс создания новых организмов с участием двух родителей.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возникло свыше миллиарда лет назад и присуще растениям, животным и грибам. Этот способ обеспечивает разнообразие потомства и способствует выживанию в меняющихся условиях.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роль полового размножения в природе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двух родителей и создаёт потомство с различными генами благодаря их комбинации.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от одного родителя, потомки генетически идентичны, без изменений в наследственности.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разнообразия при бесполом размножении снижает адаптивность видов к экологическим изменениям и угрозам.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половым и бесполым размножением
</a:t>
            </a:r>
            <a:endParaRPr lang="en-US" sz="26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– специализированные клетки размножения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— женские яйцеклетки и мужские сперматозоиды, несущие половину хромосомного набора организма.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при оплодотворении формирует зиготу с полным набором хромосом, запускающую развитие нового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мейоза клеточный хромосомный набор уменьшается вдвое для образования гамет с половинным набором.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особый вид клеточного деления
</a:t>
            </a:r>
            <a:endParaRPr lang="en-US" sz="3184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включает два последовательных деления, что позволяет сохранить стабильность хромосомного числа в поколениях.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участков ДНК в ходе мейоза обеспечивает появление уникальных генетических сочетаний у потомков.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играет ключевую роль в поддержании генетического разнообразия и эволюционной гибкости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оплодотворение характерно для рыб и амфибий, где оплодотворение происходит во внешней среде.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процесс объединения женской и мужской гамет, создающий зиготу с полным генетическим набором.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происходит внутри организма, например у млекопитающих, обеспечивая защиту потомства.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ключ к наследственности
</a:t>
            </a:r>
            <a:endParaRPr lang="en-US" sz="3047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262" y="1479875"/>
            <a:ext cx="5245575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 наружное оплодотворение: сравнительная таблица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оплодотворения с примерами, плюсами и минусами каждого механизма.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обеспечивает качество и защиту, наружное — количество потомков.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полового размножения у растений
</a:t>
            </a:r>
            <a:endParaRPr lang="en-US" sz="2447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 и спор у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гаметы и споры формируются в гаметангиях, специализированных органах. Эти клетки участвуют в сложных жизненных циклах, обеспечивая продолжение вида.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перенос пыльцы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осуществляется ветром, водой или животными, такими как пчёлы и бабочки. Этот процесс критически важен для оплодотворения и формирования семян.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семени и нового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развивается семя, содержащее эмбрион будущего растения. Семена обеспечивают расселение и выживание новых поколений.
</a:t>
            </a:r>
            <a:endParaRPr lang="en-US" sz="12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Раздельнополость позволяет специализацию самцов и самок, повышая эффективность размножения и заботы о потомстве.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полового размножения у животных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форм спаривания и воспроизводственных стратегий демонстрирует адаптацию к различным средам обитания.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размножения, такие как семенники и яйцеклетники, обеспечивают производство гамет высокого качества.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ухаживания, включая пение, танцы и яркую окраску, способствуют привлечению партнёров и успешному спариванию.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видов с разными способами размножения
</a:t>
            </a:r>
            <a:endParaRPr lang="en-US" sz="275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полового размножения подчёркивает его роль в обеспечении биологического разнообразия и адаптации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разнообразию и устойчивости экосистем, являясь основным способом размножения.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2024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создает новые комбинации генов, что увеличивает генетическое разнообразие и позволяет организмам лучше адаптироваться к изменяющимся условиям среды и выживать.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полового размножения в эволюции
</a:t>
            </a:r>
            <a:endParaRPr lang="en-US" sz="307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наследственного материала от двух родителей ускоряет появление новых полезных признаков, способствующих эволюционному прогрессу и более успешному приспособлению видов.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генетической перемешанности потомство получает разнообразие, повышающее устойчивость популяций к внешним угрозам, что стало ключевым фактором выживания на протяжении миллиардов лет.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— основное преимущество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каждого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организм получает уникальный набор генов, благодаря чему потомство не повторяет точно родителей. Это генерирует вариации, необходимые для адаптации к новым условиям.
</a:t>
            </a:r>
            <a:endParaRPr lang="en-US" sz="1767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выживаемость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 генах позволяет потомкам лучше противостоять болезням и меняющимся климатическим условиям, что способствует устойчивости и долгожительству популяций в природе.
</a:t>
            </a:r>
            <a:endParaRPr lang="en-US" sz="17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Бесплоден
</a:t>
            </a:r>
            <a:pPr algn="ctr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 не способен к размножению, что является следствием генетических различий между ослом и лошадью.
</a:t>
            </a:r>
            <a:endParaRPr lang="en-US" sz="561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 сочетает в себе выносливость осла и силу лошади, однако из-за хромосомных различий становится обычно бесплоден.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гибридов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— процесс развития нового организма из неоплодотворённой яйцеклетки, распространённый у некоторых насекомых и рыб. Он расширяет возможности размножения при неблагоприятных условиях.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— разновидность полового размножения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при партеногенезе наследует гены только одного родителя, что снижает генетическое разнообразие и ограничивает адаптивный потенциал вида в долгосрочной перспективе.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4259"/>
            <a:ext cx="5266500" cy="22847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полового размножения
</a:t>
            </a:r>
            <a:endParaRPr lang="en-US" sz="256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положительных и отрицательных аспектов полового размножения основано на биологических учебных материалах.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генетическую новую вариативность и адаптивность за счёт затрат времени и ресурсов на размножение.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полового размножения у грибов
</a:t>
            </a:r>
            <a:endParaRPr lang="en-US" sz="2753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полового цикла у грибов возникает генетическая вариативность, способствующая адаптации к изменчивым условиям жизни.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Кариогамия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слияния ядер происходит в половом размножении грибов, что приводит к формированию диплоидного ядра и полному набору хромосом.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специальных структурах — спорангиях — образуются споры, обеспечивающие размножение и расселение грибов в окружающей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при половом размножении
</a:t>
            </a:r>
            <a:endParaRPr lang="en-US" sz="2428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Ухаживание и демонстрация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привлекают партнёров с помощью ритуалов: яркой окраски, мелодичных звуков и танцев. Такие поведенческие проявления повышают успех спаривания и продолжают вид.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опылителей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нектар, аромат и окрашивают цветы в яркие цвета, чтобы привлечь насекомых и птиц-опылителей. Это облегчает перенос пыльцы и обеспечивает оплодотворение.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перемена поколений
</a:t>
            </a:r>
            <a:endParaRPr lang="en-US" sz="2675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Гаплоидное поколение, производящее гаметы через мейоз, представляет собой отдельную фазу жизненного цикла у мхов и папоротников.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
</a:t>
            </a:r>
            <a:pPr algn="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Диплоидное поколение развивается из зиготы и производит споры через мейоз, которые дают начало новому гаплоидному поколению.
</a:t>
            </a:r>
            <a:endParaRPr lang="en-US" sz="1364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продолжается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позволяет сохранять генетическое разнообразие и адаптироваться к окружающей среде благодаря смене полов.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рождает зиготу с диплоидным набором хромосом, знаменуя переход к следующему поколению.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стратегии полового размножения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пола у рыб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рыбы, например клоуновые, могут менять пол в течение жизни в ответ на социальные или экологические факторы, обеспечивая возможность размножения.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горох, способны к самоопылению при отсутствии опылителей, что гарантирует размножение даже в изолированных условиях.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— фундамент жизни 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полового размножения важно для сохранения биоразнообразия и успешного применения в науке, медицине и сельском хозяйстве, обеспечивая устойчивое развитие живых систем.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2026-05-08T12:32:29Z</dcterms:created>
  <dcterms:modified xsi:type="dcterms:W3CDTF">2026-05-08T12:32:29Z</dcterms:modified>
</cp:coreProperties>
</file>