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часовых поясов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растянулась почти на 11 000 км и охватывает 11 часовых зон — разница до 10 часов.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часовые пояса особенно важны для России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Из‑за протяжённости страны с запада на восток время меняется заметно: различаются и восходы, и закаты. Пояса помогают согласовывать расписания транспорта и школы, работу предприятий, связь, телевидение и решения органов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делит время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делает полный оборот вокруг оси за 24 часа, поэтому сутки на карте делят на 24 часовых пояса — условные «полосы» времени.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часовой пояс соответствует примерно 15 градусам долготы. Поэтому чем дальше на восток или запад, тем сильнее меняется местное время.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соседних часовых поясах разница обычно составляет 1 час. Но границы поясов на карте проводят не только по меридианам, поэтому переходы могут быть «ломаными».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от Калининграда до Камчатки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насколько широк размах России в направлении «запад—восток». Калининградская область находится ближе к европейскому времени и живёт по более «раннему» расписанию.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расположена на самом востоке, у Тихого океана. Местное время там заметно опережает московское, и по карте сразу видно, почему в одной стране так много поясов.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8858" y="1145300"/>
            <a:ext cx="2746377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поясов задаёт разницу с московским временем и помогает понять постепенное изменение времени от запада к востоку.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часовых поясов России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на восток разница с Москвой растёт ступенями от 0 до 9 часов, хотя внутри страны сохраняется единый ориентир — Московское время.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разниц приведена по заданной схеме из описания (без дополнительных уточнений).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9052" y="1653906"/>
            <a:ext cx="42525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время как главный ориентир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Отсчёт для новостей и расписаний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время используют для федеральных новостей и общероссийских сообщений. Так проще синхронизировать эфир, объявления и планы миллионов людей.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время для поездов и авиарейсов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поездов и авиарейсов по стране часто указывается относительно московского времени. Это помогает не ошибиться при покупке билетов и планировании пересадок.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живёт по местному солнцу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многие сервисы опираются на МСК, школьные и рабочие занятия строятся по местному времени. Тогда день начинается и заканчивается удобнее, ближе к световому ритму.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определяется время в регионе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согласования времени: от географии к повседневному расписанию.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городов с одинаковой разницей образуют «ступеньки» во времени: переходы происходят не непрерывно, а по границам поясов.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с Москвой по мере движения на восток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разрыв появляется между западной и восточной окраинами. Это объясняет, почему в разных городах одновременно может быть вечер и утро.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разницы с московским временем даны в заданной схеме описания (0–9 часов).
</a:t>
            </a:r>
            <a:endParaRPr lang="en-US" sz="9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западные и восточные территории России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Крайний запад: Калининградская область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 расположена ближе к Центральной и Восточной Европе. Поэтому местное время там «раньше», а разница с восточными регионами заметнее.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восточный край: Камчатка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— ещё дальше на восток, у Тихого океана и Берингова моря. Между ней и западной оконечностью страны проходит почти вся шкала часовых поясов.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край: Чукотка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Чукотка находится на восточной оконечности России. Здесь местное время сильно опережает московское, и суточный ритм ощущается иначе.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в повседневной 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звонки в разных городах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городе школьники садятся за тетради утром, а в другом в это же время уже наступает вечер. Расписание кажется привычным только потому, что оно связано с местным временем, а не с «картинкой на часах» другого региона.
</a:t>
            </a:r>
            <a:endParaRPr lang="en-US" sz="1217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родственникам: когда удобно всем
</a:t>
            </a:r>
            <a:endParaRPr lang="en-US" sz="1274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телефонный разговор может быть днём в одном городе и поздним вечером в другом. Поэтому родственники и друзья заранее договариваются о часе, сверяясь с разницей, чтобы не пропустить важную беседу.
</a:t>
            </a:r>
            <a:endParaRPr lang="en-US" sz="12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система времени 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652512"/>
            <a:ext cx="3975900" cy="19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местное время каждого города соотносится с московским. Чем дальше на восток, тем больше город опережает Москву по времени.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городов и их местного времени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с Москвой последовательно растёт при движении на восток: от «отставания» Калининграда до заметного опережения Камчатки.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часовых поясов России относительно московского времени (учебная интерпретация)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отражена идея распределения: восточные регионы занимают большую часть территории страны. Это делает несколько часовых поясов необходимыми.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территории России по временным зонам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запада к востоку, тем сильнее меняется местное время. Поэтому разные регионы объективно нуждаются в собственных часовых поясах.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для наглядности (без точной статистики площадей по зонам).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стране столько часовых поясов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вся страна живёт по одному времени, Солнце может вставать слишком рано в одних регионах и слишком поздно — в других. Несколько поясов делают распорядок ближе к реальному световому дню.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помогают правильно планировать учёбу и работу: занятия начинаются примерно тогда, когда становится светло, и меньше конфликтов между «часами» и природным ритмом.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облегчает связь и управление между регионами: расписания телеканалов, транспорта и учреждений задаются по единому принципу отсчёта, а местные корректировки учитывают положение Солнца.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запутаться во времени в поездке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времени для маршрутов через несколько часовых поясов в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мировой карте времени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Азия в одном часовом пространстве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большую часть северной Евразии и тянется с запада на восток. Через её территорию проходят разные меридианы, поэтому в стране неизбежно меняется местное время.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и заметное распределение времени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мировой карте это выглядит как охват нескольких часовых поясов. Такая география делает Россию одной из стран, где различия по времени внутри страны особенно заметны.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показывают: регионы на востоке опережают Москву сильнее. Поэтому «одинаковое время» в разных местах ощущается по-разному.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по разнице с Москвой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сравнить разницу между регионами. Чем дальше на восток, тем больше расхождение по времени суток.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часовых поясов относительно московского времени (учебная схема).
</a:t>
            </a:r>
            <a:endParaRPr lang="en-US" sz="9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одном регионе начинается утро, в самом восточном может быть уже поздний вечер. Это делает путешествия внутри страны особенно «ощутимыми» по времени.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часов
</a:t>
            </a:r>
            <a:endParaRPr lang="en-US" sz="5244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разница подчёркивает, как сильно меняется распорядок дня при движении по стране.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справка о протяжённости часовых поясов России (учебные материалы по географии времени).
</a:t>
            </a:r>
            <a:endParaRPr lang="en-US" sz="9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2386" y="1145300"/>
            <a:ext cx="5959320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регионы получают выгоду от часовых поясов, но сталкиваются и с практическими сложностями при общении и планировании.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трудности большой временной страны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чем больше территория страны, тем одновременно выше польза часовых поясов и выше требование точно планировать разницу во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практических последствий многозонной системы времени (учебно-справочная логика).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время помогает понять географию России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часовых поясов показывают огромную протяжённость России от Балтики до Тихого океана. Часовые зоны поддерживают привычный местный ритм и одновременно сохраняют единую систему связи, транспорта и управления.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2026-05-13T21:38:56Z</dcterms:created>
  <dcterms:modified xsi:type="dcterms:W3CDTF">2026-05-13T21:38:56Z</dcterms:modified>
</cp:coreProperties>
</file>