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3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вида: основы классификации организмов
</a:t>
            </a:r>
            <a:pPr algn="ctr" indent="0" marL="0">
              <a:lnSpc>
                <a:spcPct val="100000"/>
              </a:lnSpc>
              <a:buNone/>
            </a:pPr>
            <a:r>
              <a:rPr lang="en-US" sz="176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6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вида помогают систематизировать биологическое разнообразие и выявлять родственные группы.
</a:t>
            </a:r>
            <a:endParaRPr lang="en-US" sz="393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вида закреплено с XVIII века благодаря Карлу Линнею, заложившему биноминальную систему имен. Современные взгляды дополняют определение новыми молекулярными данными, расширяя понимание видовых границ.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развитие понятия «вид» в науке
</a:t>
            </a:r>
            <a:endParaRPr lang="en-US" sz="295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критерий: оценка внешних признаков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Видовые отличия в форме и окраске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помогает легко различать виды по характерным чертам. Например, у диких цветов различия в форме и цвете лепестков делают виды узнаваемыми даже без лабораторных исследований.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морфологии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определение видов в полевых условиях основывается на морфологических признаках. Это основной метод для первичного анализа биологического разнообразия в природных экосистемах.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критерий: изучение жизненных процессов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критерий учитывает особенности дыхания, фотосинтеза и размножения, которые различаются у видов даже при схожей внешности.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периодах цветения растений и способах размножения животных часто служат важным маркером видовой принадлежности.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микроорганизмов особенности метаболизма позволяют надёжно отличать близкородственные виды в лабораторных условиях.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критерий как ключ к видовой идентификации
</a:t>
            </a:r>
            <a:endParaRPr lang="en-US" sz="2563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обладает уникальным набором генов и хромосом, что обеспечивает наследственность и репродуктивную изоляцию между видами.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 количестве хромосом, например 46 у человека и 48 у шимпанзе, служит надёжным диагностическим признаком.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позволяет выявлять скрытые видовые отличия, незаметные при морфологическом исследовании.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секвенирования ускоряют распознавание и уточнение видовой принадлежности организмов.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критерий: значение условий среды
</a:t>
            </a:r>
            <a:endParaRPr lang="en-US" sz="2638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Специфика среды обитания и пищевых предпочтений отражает экологические различия между видами, часто незаметные внешне.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совы и воробьи различаются временем активности и рационом, что помогает разделять виды с похожей морфологией.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критерий: роль ареала в видообразовании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эпохи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 изоляция популяций по территории создавали предпосылки для накопления отличий и формирования новых видов.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ареалов медведей показывает чёткое разделение бурого и белого медведя по географическому признаку.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географической изоляции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барьеры способствуют репродуктивной изоляции и развитию адаптаций, приводя к появлению уникальных видов.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использования различных критериев вида
</a:t>
            </a:r>
            <a:endParaRPr lang="en-US" sz="260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предпочтение традиционных и молекулярных методов в классификации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и генетический критерии играют ключевую роль, дополняя друг друга для точной идентификации.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биологических методик, 2023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различия на примере бабочек
</a:t>
            </a:r>
            <a:endParaRPr lang="en-US" sz="275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Капустница имеет ярко-белые крылья, что помогает ей сливаться с цветами капусты и других растений, где она обитает.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Адмирал отличается контрастным окрашиванием чёрными и красными полосами, что служит защитой и привлечением партнёров.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методы дополняют классические критерии, особенно когда морфология не даёт однозначных ответов.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биохимических признаков в определении видов
</a:t>
            </a:r>
            <a:endParaRPr lang="en-US" sz="256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химический состав белков и ферментов позволяет выделять виды на молекулярном уровне с высокой точностью.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отличия гемоглобина у человека и других млекопитающих подтверждают их биологическую индивидуальность.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определения вида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схема идентификации вида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Гибриды возникают при скрещивании разных видов, как, например, мул между лошадью и ослом, или лигр между львом и тигрицей, обычно являясь бесплодными.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Гибриды и проблемы с определением вида
</a:t>
            </a:r>
            <a:endParaRPr lang="en-US" sz="3066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Стерильность гибридов подчёркивает генетическую изоляцию видов, что защищает целостность видовых границ и предотвращает смешение наследственной информации.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не менее, гибридизация среди некоторых рыб и птиц затрудняет однозначное определение видов, вызывает неясность в классификации и биологической систематике.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 границами видов из-за гибридов требуют комплексного подхода: учитываются морфология, генетика и экология для точной идентификации.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определении видов: исторические примеры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1574686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морские моллюски
</a:t>
            </a:r>
            <a:pPr algn="ctr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описания новых видов по мельчайшим внешним отличиям, позже показавшимся недостаточными для выделения отдельного вида.
</a:t>
            </a:r>
            <a:endParaRPr lang="en-US" sz="896" dirty="0"/>
          </a:p>
        </p:txBody>
      </p:sp>
      <p:sp>
        <p:nvSpPr>
          <p:cNvPr id="10" name="Text 3"/>
          <p:cNvSpPr txBox="1"/>
          <p:nvPr/>
        </p:nvSpPr>
        <p:spPr>
          <a:xfrm>
            <a:off x="3795298" y="2919092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растения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случаев виды выделяли на основе малозаметных признаков, что позднее опроверглось молекулярными исследованиями.
</a:t>
            </a:r>
            <a:endParaRPr lang="en-US" sz="995" dirty="0"/>
          </a:p>
        </p:txBody>
      </p:sp>
      <p:sp>
        <p:nvSpPr>
          <p:cNvPr id="11" name="Text 4"/>
          <p:cNvSpPr txBox="1"/>
          <p:nvPr/>
        </p:nvSpPr>
        <p:spPr>
          <a:xfrm>
            <a:off x="6015901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— молекулярные методы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ДНК-анализа устранило многие ошибки, подтвердив или опровергнув видовую принадлежность ранее спорных образцов.
</a:t>
            </a:r>
            <a:endParaRPr lang="en-US" sz="8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46935"/>
            <a:ext cx="4759500" cy="27449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критериев у волка, собаки и лисицы
</a:t>
            </a:r>
            <a:endParaRPr lang="en-US" sz="280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и сходства между видами по морфологии, генетике, ареалу и экологии на основе зоологических исследований.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морфологическую схожесть волка и собаки, их генетика и экология различаются; лисица заметно отличается по всем критериям.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зоологические справочники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методы применяются в медицине и экологии, открывая новые возможности для мониторинга и сохранения биоразнообразия.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методы в современной биологии
</a:t>
            </a:r>
            <a:endParaRPr lang="en-US" sz="2747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 позволяет быстро копировать конкретные участки ДНК, что облегчает выявление и идентификацию видов даже из небольших образцов.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ДНК даёт точные данные о составе генома, что помогает различать виды с минимальными морфологическими отличиями.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Выявление редких и исчезающих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классификация позволяет выявить редкие и уязвимые виды для их последующей охраны и включения в Красную книгу.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определение видов и охрана природы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 биоразнообразие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видов способствует поддержанию баланса в экосистемах и предотвращает утрату биологического многообразия.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и критерии вида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494700" y="1491775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популяций островами или горами препятствует генному потоку, содействуя развитию новых видов.
</a:t>
            </a:r>
            <a:endParaRPr lang="en-US" sz="995" dirty="0"/>
          </a:p>
        </p:txBody>
      </p:sp>
      <p:sp>
        <p:nvSpPr>
          <p:cNvPr id="10" name="Text 3"/>
          <p:cNvSpPr txBox="1"/>
          <p:nvPr/>
        </p:nvSpPr>
        <p:spPr>
          <a:xfrm>
            <a:off x="6848717" y="3298375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галапагосские вьюрки
</a:t>
            </a:r>
            <a:pPr algn="ctr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 учёте различных экологий и изоляции островов способствовало появлению новых видов вьюрков.
</a:t>
            </a:r>
            <a:endParaRPr lang="en-US" sz="979" dirty="0"/>
          </a:p>
        </p:txBody>
      </p:sp>
      <p:sp>
        <p:nvSpPr>
          <p:cNvPr id="11" name="Text 4"/>
          <p:cNvSpPr txBox="1"/>
          <p:nvPr/>
        </p:nvSpPr>
        <p:spPr>
          <a:xfrm>
            <a:off x="2568812" y="3298375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изоляция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условиях обитания и образе жизни приводят к адаптациям и постепенному видообразованию.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755423" y="1491775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дивергенция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уникальных мутаций и хромосомных изменений закрепляет различия между группами.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критериев вида в учебной литературе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 остаётся наиболее распространённым, отражая традиционный подход к изучению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доминирование морфологии, но показывают возрастающее значение генетики и других критериев.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современных российских биологических учебников, 2023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с морфологической схожестью выявляются только с помощью молекулярных методов.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60% криптических видов на Земле неразличимы по внешнему виду, выявляются лишь с помощью ДНК-анализа.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журнал биологии, 2022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критерии — ключ к будущему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морфологических, генетических и экологических критериев обеспечивает высокую точность в классификации и помогает сохранять биоразнообразие на планете.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2026-05-08T04:17:25Z</dcterms:created>
  <dcterms:modified xsi:type="dcterms:W3CDTF">2026-05-08T04:17:25Z</dcterms:modified>
</cp:coreProperties>
</file>