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Г. Распутин: писатель о совести, семье и родной земле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совести, семье и родной земле — через судьбы простых людей.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времени перемен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Распутин писал в эпоху, когда деревня быстро менялась, а вместе с бытом уходили привычные ценности. Именно поэтому в его книгах так остро звучат память, ответственность и верность родному дому.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Распутин родился 15 марта 1937 года в Аталанке Иркутской области. Детство у Ангары, среди леса и деревенского труда, стало для него важнейшей школой наблюдения.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Сибирское детство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учился в Иркутске, окончил историко-филологический факультет и работал журналистом. Этот опыт помог ему точно передавать речь людей и видеть в повседневном главное.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первые шаги в профессии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юность писателя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детство научило писателя замечать подробности быта: печь, хлеб, дорогу, реку, школьные тетради. Через такие детали в его прозе оживает реальная жизнь.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Распутин внимательно передавал разговоры и привычки деревенских людей. Благодаря этому его герои выглядят убедительно, а их чувства — очень близкими и понятными.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автора важнее внешнего события внутренний выбор человека. Поэтому даже простая бытовая сцена у Распутина превращается в разговор о совести, долге и человеческом достоинстве.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личная жизнь стала основой книг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произведений В. Г. Распутина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 его прозе постоянно переплетаются и усиливают друг друга.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произведениях главной остаётся мысль о сохранении человечности.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 ключевым темам произведений В. Г. Распутина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«Деньги для Марии» — проверка честности людей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беда одной семьи становится испытанием для окружающих. Автор показывает, кто готов поддержать человека в трудный момент, а кто прячется за осторожностью и равнодушием.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строится вокруг долга и доверия: помочь нужно быстро, а решение даётся нелегко. Именно в такой ситуации особенно ясно видны характеры людей.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принесла писателю широкую известность в 1967 году и сразу выделила его как автора, умеющего говорить о сложном простым и точным языком.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Распутин не украшает события, а сосредотачивается на нравственном выборе. Из обычной жизненной истории вырастает серьёзный разговор о совести и взаимовыручке.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«Последний срок» — любовь к матери и чувство вины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дети приезжают к старой матери в дни её последних испытаний. Их встречи показывают, как поздно человек иногда понимает ценность родительской любви и своей ответственности.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матери становится моментом внутренней проверки для семьи. Через сожаление, память и молчаливую боль Распутин говорит о том, что близких нужно беречь вовремя.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«Прощание с Матёрой» — исчезновение родной деревни
</a:t>
            </a:r>
            <a:endParaRPr lang="en-US" sz="2322" dirty="0"/>
          </a:p>
        </p:txBody>
      </p:sp>
      <p:sp>
        <p:nvSpPr>
          <p:cNvPr id="11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Выходит повесть «Прощание с Матёрой», одно из самых известных произведений Распутина о судьбе деревни и памяти предков.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1976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325684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стоит на острове и живёт привычной жизнью, связанной с домом, могилами предков и ощущением непрерывности времени.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5684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Матёра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03751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о затоплении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03751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строительства плотины Матёра должна исчезнуть. Для жителей это не только переезд, но и утрата корней, прошлого и привычного мира.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749352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ставит вопрос: можно ли ради перемен разрушать память о родной земле. Матёра становится символом уходящей старой деревни.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749352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итог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9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нравственного выбора в прозе Распутина
</a:t>
            </a:r>
            <a:endParaRPr lang="en-US" sz="2794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 его произведениях обычная жизнь превращается в испытание совести.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021733"/>
            <a:ext cx="4684800" cy="22872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и годы их создания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в разные годы Распутин последовательно раскрывал близкие ему темы.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книги объединяет внимание к нравственному выбору и человеческой ответственности.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опубликования произведений В. Г. Распутина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212" y="1063903"/>
            <a:ext cx="464400" cy="41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6762" y="1038103"/>
            <a:ext cx="406350" cy="46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0237" y="2943103"/>
            <a:ext cx="40635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7737" y="2943103"/>
            <a:ext cx="46440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рассказа «Уроки французского»
</a:t>
            </a:r>
            <a:endParaRPr lang="en-US" sz="2358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показывает послевоенное детство мальчика, который учится вдали от дома. Через его повседневные трудности Распутин раскрывает не внешнюю, а внутреннюю сторону взросления.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560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история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живёт скромно, часто недоедает и остро чувствует разлуку с семьёй. Эти испытания делают его особенно уязвимым и помогают понять цену обычной человеческой заботы.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554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Голод и одиночество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Учительница помогает мальчику не только с уроками, но и по-человечески. Её поступки основаны на уважении, такте и тихой, ненавязчивой доброте.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465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Учительская поддержка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учит замечать помощь других людей и отвечать на неё благодарностью. Для Распутина именно такие отношения делают человека сильнее и нравственно взрослее.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459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благодарности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Распутина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Распутин пишет просто и точно, выбирая слова, которые легко понять школьнику. Но за этой простотой всегда чувствуется глубокий смысл и внимательное отношение к человеку.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его текстах много живой разговорной речи, коротких реплик и повседневных деталей. Благодаря этому герои звучат естественно, как настоящие жители деревни, а не книжные персонажи.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Особое место занимают предметные детали: печь, хлеб, дорога, тетрадь, река, порог. Они не просто создают фон, а раскрывают характеры и настроение героев.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Писатель часто использует повторы, паузы и недосказанность. Такие приёмы помогают передать сомнения, тревогу, стыд или нежность без прямых объяснений и длинных рассуждений.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Образы-символы в произведениях писателя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образы повторяются в разных книгах и помогают читателю увидеть скрытый смысл событий без сложных теоретических объяснений.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символы связаны с домом и жизненным путём человека, а значит, с памятью, выбором и духовной опорой.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по произведениям В. Г. Распутина; обобщение по текстам автора.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575" y="1545710"/>
            <a:ext cx="410550" cy="46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6425" y="1572310"/>
            <a:ext cx="468000" cy="41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425" y="3278960"/>
            <a:ext cx="468000" cy="46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850" y="3278960"/>
            <a:ext cx="468000" cy="46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природы в книгах Распутина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485850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Распутина лес, поле и река — не украшение сюжета, а часть повседневной жизни. Природный мир у него близок человеку и нуждается в бережном отношении.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1073900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дом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66425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в его прозе напоминает о движении жизни и изменениях, которые невозможно остановить. Но вместе с этим она связывает людей с их прошлым и родной землёй.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354475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 время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6425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природного мира у Распутина всегда связана с нравственной потерей. Если человек разрушает землю, он постепенно теряет уважение к истории, памяти и самому себе.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5354475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совесть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5850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Поле, огород и хлебный труд показывают, что человек зависит от земли и отвечает за неё. Через такие детали писатель подчёркивает ценность постоянной, честной работы.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1073900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 труд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4290" y="1424925"/>
            <a:ext cx="2715420" cy="33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60200" y="1424925"/>
            <a:ext cx="2609700" cy="33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родной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Распутин открыто говорил о судьбе Сибири, деревни и культурной памяти. Его волнения были связаны не только с литературой, но и с будущим страны, где важно беречь корни.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360000"/>
            <a:ext cx="8424000" cy="9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роль писателя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6174075" y="1424925"/>
            <a:ext cx="2609700" cy="33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позиция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участвовал в общественных обсуждениях и высказывал свою точку зрения по значимым вопросам. Читатели ценили в нём не только талант, но и принципиальность, честность и ответственность.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767108"/>
            <a:ext cx="4684800" cy="19634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каждое произведение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какая нравственная тема становится главной в каждой книге Распутина.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В. Г. Распутина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книгах главным остаётся нравственный выбор человека: помочь или отвернуться, сохранить память или смириться с равнодушием.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88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произведения Распутина читают в школе
</a:t>
            </a:r>
            <a:endParaRPr lang="en-US" sz="2688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жизненные истории писателя помогают обсуждать важные нравственные вопросы на уроках литературы.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11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84240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дом, семья, родная земля, память и ответственность помогают понять, почему герои Распутина так часто оказываются перед трудным выбором.
</a:t>
            </a:r>
            <a:endParaRPr lang="en-US" sz="2700" dirty="0"/>
          </a:p>
        </p:txBody>
      </p:sp>
      <p:sp>
        <p:nvSpPr>
          <p:cNvPr id="7" name="Text 3"/>
          <p:cNvSpPr txBox="1"/>
          <p:nvPr/>
        </p:nvSpPr>
        <p:spPr>
          <a:xfrm>
            <a:off x="4503425" y="4534057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основным произведениям В. Г. Распутина
</a:t>
            </a:r>
            <a:endParaRPr lang="en-US" sz="1090" dirty="0"/>
          </a:p>
        </p:txBody>
      </p:sp>
      <p:sp>
        <p:nvSpPr>
          <p:cNvPr id="8" name="Text 4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нравственных опор особенно заметно в его прозе.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даты жизни и творчества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этим датам видно, как личный опыт писателя постепенно превращался в книги, ставшие важной частью русской литературы.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жизни идёт от сибирского детства к творческой известности, а затем — к признанию его места в литературе XX века.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жизни и публикаций В. Г. Распутина: 1937, 1959, 1967, 1973, 1976, 2015.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Распутина учат замечать совесть, беречь семью и помнить о родной земле. Поэтому его книги остаются важными для читателей, которые только начинают понимать цену человеческого выбора.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Распутин и его место в русской литературе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2026-05-18T19:10:04Z</dcterms:created>
  <dcterms:modified xsi:type="dcterms:W3CDTF">2026-05-18T19:10:04Z</dcterms:modified>
</cp:coreProperties>
</file>