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Гончарова: универсальные принципы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мире, где быт, характер и история связаны неразрывно.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в литературе XIX 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вошёл в русскую литературу как тонкий реалист, показавший, как общественные перемены отражаются в частной жизни, привычках и внутреннем выборе человека.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оппозиции в прозе Гончарова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и движение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у Гончарова часто означает не гармонию, а остановку развития. Движение же связано не только с действием, но и с внутренней готовностью к переменам.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пробуждение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Сонные состояния героев передают привычку жить по инерции. Пробуждение, напротив, становится моментом самопознания, когда человек впервые видит собственную жизнь со стороны.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и развитие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удерживает героя в устойчивом, но бедном существовании. Развитие начинается там, где человек осознаёт ограниченность своего образа жизни и принимает необходимость внутренней работы.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дорога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Гончарова может быть и защитой, и замкнутым пространством. Дорога символизирует выход за пределы привычного уклада, но требует усилия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как образ замкнутого мира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показана как пространство медленного времени и повторяющихся бытовых ритуалов. Здесь всё устроено так, чтобы не нарушать покой и не допускать перемен.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неподвижности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уклад связан с детством Обломова и формирует его отношение к жизни. Память о таком мире объясняет, почему привычка у него сильнее стремления к действию.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характера героя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просто различие характеров, а три модели отношения к жизни и времени.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романа строится на столкновении пассивности, действия и духовного требования.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романа «Обломов»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 (1859); обобщение по тексту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как литературное понятие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смысле «обломовщина» показывает, как частная судьба превращается в социальный диагноз. Через неё писатель говорит о скрытой опасности внутренней инертности.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понятие стало нарицательным благодаря роману Гончарова и вышло за пределы характеристики одного героя. Оно помогло назвать целый тип жизни, в котором удобство важнее развития.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обозначает не только личную лень, но и устойчивую привычку отказываться от ответственности, подменяя поступок мечтой и оправданием собственного бездействия.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воплощает собранность, трудолюбие и умение действовать без промедления. Его биография соединяет русскую и европейскую культурные традиции, поэтому он мыслит практично и привык опираться на дисциплину.
</a:t>
            </a:r>
            <a:endParaRPr lang="en-US" sz="1392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Штольц не выглядит безусловно идеальным героем. Его рациональность ослабляет глубину переживания, а деловая успешность не решает всех духовных вопросов, которые ставит роман.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52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Штольц: энергия действия и её границы
</a:t>
            </a:r>
            <a:endParaRPr lang="en-US" sz="37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 романе выполняет свою смысловую роль и раскрывает определённый способ существования.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построена так, чтобы каждый герой усиливал главный конфликт между развитием и остановкой.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 (1859)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художественные 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романе «Обломов»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Ильинская связана с идеей духовного роста: она требует от человека усилия, честности и готовности меняться, поэтому её образ несёт в роман движение.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Агафья Пшеницына создаёт иную атмосферу: домашний покой, заботу и бесконфликтность. Её мир не подталкивает к развитию, но даёт герою тихое убежище.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героини художественно значимы, потому что каждая по-своему раскрывает характер Обломова и обозначает возможные пути человеческой близости.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героинь Гончаров показывает два разных понимания любви. В одном случае любовь становится испытанием и требованием, в другом — формой заботы и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путь героя: от мечты и ожидания к проверке жизнью.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героя у Гончарова
</a:t>
            </a:r>
            <a:endParaRPr lang="en-US" sz="3722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Халат как знак привычки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Обломовский халат не просто вещь, а выражение жизненного уклада героя: он удобен, снимает усилие и словно закрепляет его нежелание выходить из состояния покоя и бездействия.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как отражение характера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Запущенная обстановка квартиры говорит о замкнутости, распаде энергии и привычке жить по инерции. Пространство вокруг героя у Гончарова всегда читается как продолжение его характера.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как язык психологии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у Гончарова заменяет прямые объяснения: читатель видит состояние героя через детали интерьера, жесты и привычные вещи, которые незаметно формируют его судьбу.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ритуалы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обеда, мебели и одежды показывают не мелочи быта, а устойчивый порядок жизни. Через повторяющиеся действия писатель передаёт темперамент, привычки и внутреннюю неподвижность персонажа.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предметы раскрывают внутренний мир героя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романе пространство не нейтрально: оно помогает понять, какие ценности господствуют в жизни героя и где начинается его внутренний выбор.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Петербурга к усадьбе и к символическому обрыву показывает, что у Гончарова пространство становится формой психологического и нравственного анализа.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трёх романах Гончарова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И. А. Гончарова: «Обыкновенная история», «Обломов», «Обрыв»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сад, неподвижный воздух и мягкий свет у Гончарова часто создают ощущение краткой гармонии. Природа в такие моменты словно подстраивается под внутреннее затишье героя.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тревога или нравственный перелом, пейзаж меняется: в нём появляются резкость, напряжение и пограничные образы. Так природа становится точным эмоциональным фоном сцены.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душевного состояния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подробно описывает комнаты, жесты, одежду и обычные действия героев. Эти детали замедляют чтение, но именно они создают ощущение живой и достоверной реальности.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«Обломове» медленный ритм особенно важен: бездействие становится частью формы. Читатель не только узнаёт о пассивности героя, но и буквально переживает её как художественный опыт.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Неторопливое развитие сюжета позволяет увидеть скрытые противоречия характера. Внешнее спокойствие не маскирует, а подчёркивает внутреннее напряжение, которое постепенно накапливается в герое.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 повествования у Гончарова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художественного мира Гончарова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приёмы помогают писателю раскрывать характер, среду и смысл конфликта.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принципы работают вместе: бытовая деталь становится психологической, а частная ситуация — обобщением о человеке и эпохе.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романов И. А. Гончарова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тону роман остаётся честным и многогранным. Ирония усиливает психологическую достоверность и делает критику жизни более убедительной для читателя.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высмеивает персонажей грубо. Его дистанция помогает увидеть слабости яснее, но одновременно сохраняет сочувствие и уважение к сложности каждого характера.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Гончарова почти всегда сдержанна: она проявляется в точных наблюдениях за привычками, речью и самооправданиями героев, не разрушая их человеческого достоинства.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 и её роль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у Гончарова не существуют отдельно: они вступают в конфликт и по-разному расставлены в каждом романе, определяя поведение героев.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писателя интересует не одна норма, а столкновение жизненных оснований личности с требованиями времени.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ценности в романах Гончарова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И. А. Гончарова: «Обыкновенная история», «Обломов», «Обрыв»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«Обрыв»: свобода и опасность выбора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«Обрыве» герои сталкиваются не только с личными чувствами, но и с необходимостью отвечать за свой выбор. Сюжет показывает, как свобода становится проверкой характера.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испытание героев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обрыва напоминает о риске духовного падения и о необходимости внутренней опоры. Роман переводит знакомые темы Гончарова в более напряжённый и тревожный план.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символа обрыва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яркий и узнаваемый образ русской жизни XIX века, где бытовая точность соединяется с глубоким анализом характера и жизненных привычек.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повлияла на последующих писателей, потому что показала, как личная судьба связана с эпохой, а частная жизнь — с историческим движением.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Гончарова расширили возможности реалистического романа: предметный мир, среда и психологический конфликт стали в нём равноправными элементами смысла.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«обломовщина» стало нарицательным и обозначает не только лень, но и отказ от ответственности, привычку жить без внутреннего усилия.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Гончарова для русской литературы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Гончарова остаётся значимым, потому что соединяет точность быта, психологическую глубину и нравственный вопрос о выборе. В его романах легко узнать и XIX век, и современные человеческие конфликты.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Гончаров: классика, которая не стареет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2026-05-23T12:46:53Z</dcterms:created>
  <dcterms:modified xsi:type="dcterms:W3CDTF">2026-05-23T12:46:53Z</dcterms:modified>
</cp:coreProperties>
</file>