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на уроке английского языка: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место просто, точно и по-английски.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описывать место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важный навык для школьного письма: он помогает рассказывать о доме, школе, парке, улице и комнате с помощью знакомых слов и простых предложений.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75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4300" y="1830853"/>
            <a:ext cx="266625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4113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41136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описании места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место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место: school, park, room или street. Читатель должен сразу понять, о каком месте идёт речь и почему оно выбрано для описания.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находится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указать расположение. Можно написать, что место рядом со школой, возле дома, в центре города или недалеко от дороги. Это делает текст понятнее.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выглядит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описания показывает внешний вид. Подходят простые слова о размере, форме, чистоте, возрасте и цвете: big, small, old, new, clean, green, bright.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есть звуки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помогают представить место живым. Можно написать, что there are birds, cars, people or silence. Такие детали делают описание более естественным и запоминающимся.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оно по настроению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добавить впечатление. Место может казаться quiet, cosy, noisy or bright. Так текст показывает не только факты, но и общее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местом как основа описания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 лучше выбирать понятные места: classroom, schoolyard, park, street или room. Когда место хорошо знакомо, легче заметить детали и подобрать простые английские слова без ошибок.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обращают внимание на большие и заметные объекты: здания, окна, деревья, дорогу, лавочки и людей. Именно такие признаки легче описать короткими предложениями уровня 6 класса.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замечать, где что находится и как выглядит по форме: wide road, tall tree, small window, long path. Такие наблюдения помогают сделать текст точным и логичным.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тоже важно: bright, dark, sunny or empty. Оно меняет впечатление от места и помогает показать настроение, даже если сам предмет описан очень 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вопросов, которые помогают написать описание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эти вопросы помогают собрать материал для каждого абзаца.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ответить на все пять вопросов, получится основа для связного и понятного описания места.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writing a place description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текста на английском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абзаце назовите место и дайте общее впечатление. Достаточно одного-двух коротких предложений, чтобы читатель сразу понял тему и общий характер описания.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абзаце опишите самые заметные предметы и признаки: здания, деревья, окна, мебель или дорогу. Выбирайте только те детали, которые действительно помогают представить место.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звуки, цвета, атмосферу и своё отношение. Такой финал делает описание более живым и помогает завершить текст естественно и ясно.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описание места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writing a place description в 6 классе.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слова, которые называют место и предметы вокруг него: street, garden, schoolyard, room, river, park, shop, window, tree. Они помогают строить точные фразы.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связок текст звучит обрывочно. Слова is, are, looks, has got, there is и there are помогают соединять детали в короткие и правильные предложения.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глаголы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хорошо подходят простые прилагательные: clean, dirty, bright, dark, quiet, noisy, wide, narrow, old, modern, cosy. Они сразу создают образ места и его настроение.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повторять слова из тем Places, House, Town, School и Nature. Тогда легче подобрать нужную лексику и не повторять одно и то же несколько раз.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нужны в описании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writing a place description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описание сильнее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лучше сочетать несколько групп признаков, но начинать с того, что видно сразу. Это помогает читателю быстро представить место.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точных визуальных деталей, тем легче создать ясный образ; остальные элементы делают текст более живым.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Sunny, bright и warm слова создают спокойное и приятное впечатление. Если место dark, windy или empty, оно кажется холоднее, тише и может вызывать тревогу.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 движение делают описание энергичным: green grass, shining windows, people walking. Если движение почти не видно, место часто воспринимается более тихим и спокойным.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место может звучать по-разному утром, днём и вечером. Меняются свет, тени, звуки и ощущение пространства, поэтому настроение текста тоже меняется.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передаёт настроение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 в английском описании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работает лучше всего, когда оно опирается на известный предмет или явление. Тогда читатель сразу представляет форму, блеск или движение и легче понимает, каким выглядит место в тексте.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подходят простые конструкции с like. Они не перегружают фразу, помогают избежать сложных оборотов и делают описание естественным, если сравнение действительно подходит по смыслу.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сравнение не отвлекает от основного описания. Оно добавляет один яркий штрих, связывает предмет с понятным образом и делает предложение точнее, а не длиннее и запутаннее.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деталей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17563"/>
            <a:ext cx="4788300" cy="245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вместо слишком общих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writing.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лексика делает описание места яснее и помогает избежать однообразия.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живее образ и тем меньше повторов в тексте.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и воображаемое место в школьном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место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 знакомо из жизни, описание строится на наблюдении. Подходят school, home, street, park или classroom: важно заметить предметы, размеры, цвет и общее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Воображаемое место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вымышленное место должно быть логичным и цельным. У него есть понятный вид, размер, детали и настроение, поэтому читатель легко представляет его без лишних объяснений.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детали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чтобы все признаки сочетались между собой. Если место тихое, светлое и аккуратное, детали должны поддерживать именно такой образ, а не противоречить ему внутри одного абзаца.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6 класса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обоих типов описания лучше выбирать простые слова уровня 6 класса. Короткие, знакомые и точные выражения делают текст понятным, даже если место необычное или придумано автором.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самопроверки школьного описания места.
</a:t>
            </a:r>
            <a:endParaRPr lang="en-US" sz="18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описании места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place, thing или nice не помогают увидеть место. Они делают текст расплывчатым, поэтому лучше заменить их на более точные существительные, признаки и детали, которые сразу создают образ.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длинные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прилагательный повторяется несколько раз, описание становится бедным. Слишком длинные предложения тоже мешают: в них легко потерять мысль и нарушить понятный порядок.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одном абзаце оказываются школа, парк и комната одновременно. Из-за этого текст выглядит неаккуратно, а читателю трудно понять, какое именно место описывает автор.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слово в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с русского часто ломает английский порядок слов. Лучше строить короткие простые предложения по правилам английского языка, чем переносить русскую фразу без изменений.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модель написания place description.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готовому описанию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текст становится точнее: сначала выбирают, что заметить, затем подбирают слова, после этого строят фразы и связывают их между собой.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работа снижает риск ошибок и помогает быстро получить связное описание уровня 6 класса.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класс после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стоят аккуратные парты, а у окна мягко светит дневной свет. На стене видны яркие плакаты, и всё вокруг кажется спокойным и чистым, будто урок только что закончился.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спальня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спальне горит тёплая лампа, на полке стоят книги, а у окна висит лёгкая занавеска. Комната кажется уютной и тихой, и в ней легко представить отдых после долгого дня.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в 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растут деревья, рядом стоят скамейки, а на площадке слышны голоса детей. Пространство выглядит открытым и живым, поэтому школьный двор сразу создаёт бодрое настроение.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образа знакомого места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описание в зависимости от цели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тема требует разного набора слов в зависимости от задачи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текста определяет, какие детали важнее: эмоции, факты или внешний вид.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жанры письменной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подготовьте несколько точных слов о месте, затем добавьте детали и пару слов о настроении. Так легче писать без пауз и повторов.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слов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достаточно, чтобы быстро собрать короткое и понятное описание места.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подготовки к writing a place description.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просто, точно, 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места в 6 классе начинается с наблюдения и строится на простых английских словах. Если соблюдать порядок абзацев и добавлять точные детали, текст получается ясным и живым.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2026-05-30T15:22:31Z</dcterms:created>
  <dcterms:modified xsi:type="dcterms:W3CDTF">2026-05-30T15:22:31Z</dcterms:modified>
</cp:coreProperties>
</file>