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эпохи Возрождения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Возрождения: время великих открытий в искусстве и науке.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где зародилось Возрождение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возникло в Италии после Средневековья. Оно стало движением к знаниям античности, новым взглядам на человека и природу. Развитие городов и торговли способствовало культурному подъёму.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— философия новой эпохи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возвысил значение личности, свободы и разума. Возрос интерес к изучению древних текстов, что способствовало развитию образования и творчеству.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центр мира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античных идеалов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 и учёные искали вдохновение в произведениях Греции и Рима. Это помогало понять место человека в мире и открыть новые горизонты знания.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призывали к развитию творческого потенциала каждого. Они поддерживали свободу мысли и стремление к самосовершенствованию.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Личностное самовыражение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 Возрождения художники впервые применили линейную перспективу, создавая глубину и реалистичность на плоскости живописи.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знания позволили точно изображать человеческое тело, подчеркивая естественные формы и движения персонажей.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светотени усиливало объёмность и настроение в работах, помогая выразить внутренний мир изображаемых фигур.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Новшества в изобразительном искусстве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— мастер и изобретатель
</a:t>
            </a:r>
            <a:endParaRPr lang="en-US" sz="2909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Гений в живописи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создал легендарные полотна, такие как «Мона Лиза» и «Тайная вечеря», отличающиеся тонкой проработкой деталей и загадочной атмосферой.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Ученый и исследователь природы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сделал множество анатомических набросков, изучал движение воды, строение птиц и пытался создать летательные аппараты, соединяя искусство и науку.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проекты и изобретения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разрабатывал чертежи механизмов и машин, опережая своё время. Его идеи вдохновляют и сегодня людей в различных областях техники.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 — мастер скульптуры и живописи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 создал величественные скульптуры, например «Давид» и «Пьета», которые показывают не только физическую силу, но и глубину человеческих эмоций.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росписи на потолке Сикстинской капеллы считаются вершиной живописного искусства, отражая сложные библейские сюжеты с драматизмом и мастерством.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эпохи Возрождения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стали более сложными: появились многоголосные формы, такие как мадригалы и мотеты, объединяющие разные партии в гармоничное звучание.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музыка сохраняла главное место, внедряя новые стили в гимны и псалмы для богослужений.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инструменты, которые расширили звуковую палитру и сделали музыку более выразительной и разнообразной.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нотной записи облегчило передачу композиций и их изучение в разных странах.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Возрождения: яркие примеры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изображает драматический момент предательства Христа. Смешение перспективы и выражений лиц передает динамику и эмоции события.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«Тайная вечеря» Леонардо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«Рождение Венеры» Боттичелли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аллегорическое полотно впечатляет плавностью линий и мифологическим сюжетом, демонстрируя внимание к красоте и гармонии.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Росписи Сикстинской капеллы отличаются масштабностью и сложностью композиции, отражая религиозные истории с величием и глубиной.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Микеланджело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университетов и академий способствовало изучению античной литературы, математики и искусства.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школ увеличило грамотность и дало возможность молодым людям развивать научное мышление и творческие способности.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стало фундаментом для прогресса и формирования гражданского общества в Европе.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образования и гимназий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научные и технические достижения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Коперник предложил гелиоцентрическую модель, изменив взгляды на устройство Вселенной и поставив человека в иной контекст.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Галилей экспериментировал с законами движения и телескопом, открыв новые горизонты в астрономии и физике.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книгопечатания Гутенбергом ускорило распространение знаний и способствовало культурному развитию общества.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Андреас Везалий основал современную анатомию, подробно изучая строение человеческого тела.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эпохи Возрождения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Возрождения сочетала классическую симметрию и гармонию, вдохновляясь античными формами. Важным элементом стала строго продуманная перспектива в оформлении зданий, создающая ощущение равновесия и красоты.
</a:t>
            </a:r>
            <a:endParaRPr lang="en-US" sz="1262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Филиппо Брунеллески спроектировал знаменитый купол собора Санта-Мария-дель-Фьоре. Это инженерное достижение того времени демонстрировало применение новых технологий и возвращение к древним архитектурным традициям.
</a:t>
            </a:r>
            <a:endParaRPr lang="en-US" sz="1248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«Рождение Венеры»: образ античной красоты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«Рождение Венеры» стала символом перехода от средневекового мышления к гуманизму. Боттичелли изобразил богиню в утончённой позе, подчеркивая идеалы гармонии и красоты эпохи Возрождения.
</a:t>
            </a:r>
            <a:endParaRPr lang="en-US" sz="1178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мифологии и христианства в творчестве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своих работах Боттичелли мастерски сочетал античные мотивы с религиозной тематикой, создавая глубокие образы и эмоциональные сцены, отражающие дух своего времени и культурные поиски искусства.
</a:t>
            </a:r>
            <a:endParaRPr lang="en-US" sz="113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Сандро Боттичелли: искусство и наследие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Рафаэль: мастер гармонии и идеала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Рафаэль был известен своей способностью создавать изображения, наполненные красотой и идеализированными формами. Его работы сочетали баланс и ясный смысл, приближая зрителя к идеалу человеческой природы.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Ватиканских покоев и «Сикстинская мадонна» демонстрируют его талант в передаче эмоций через детали и композицию. Рафаэль значительно повлиял на развитие портретного жанра и архитектуры эпохи.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Возрождения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«Божественной комедии», где сочетаются философия, религия и гуманистические идеи, заложив основы современного европейского литературного языка.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1308–1321 гг. – Данте Алигьери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развивает лирику и популяризирует изучение античных текстов, становясь одним из основателей гуманистической мысли.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Средина XIV века – Франческо Петрарка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1349–1374 гг. – Джованни Боккаччо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«Декамерона», где отражены человеческие характеры и реалии жизни, что стало новым этапом в развитии европейской прозы.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этих авторов изучаются в университетах, формируя новые литературные традиции и идеалы личности.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 – распространение гуманистической литературы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Возрождения в Европе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6775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Франсуа Рабле создаёт сатирические и гуманистические произведения, обогащая французскую культуру и внедряя ренессансные идеи.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26775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1500-е годы – Франция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34200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Альбрехт Дюрер развивает изобразительное искусство, соединяя ренессансные техники с национальными сюжетами и религиозными мотивами.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34200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XVI века – Германия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80488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Шекспир вносит вклад в драматургию и поэзию, раскрывая сложность человеческой личности и общества.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80488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 века – Англия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Медичи во Флоренции оказывала поддержку художникам и учёным, финансируя проекты и обеспечивая стабильность мастерам Возрождения.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меценатов и покровителей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меценатам, многие великие произведения искусства получили возможность создания и дальнейшего распространения среди широкой аудитории и за её пределами.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Покровители стимулировали творческую активность и развитие культуры, создавая среду для обмена идеями и инноваций в искусстве и науке.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9038" y="0"/>
            <a:ext cx="392292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793175"/>
            <a:ext cx="46299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культуре Возрождения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Женщины, такие как Изабелла д’Эсте, играли роль меценатов, поддерживая художников и музыкантов. Они также самостоятельно создавали произведения — писали стихи и были интеллектуальными центрами своих окружений.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374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социальные ограничения, женщины влияли на искусство и образование как вдохновительницы, музы и активные участницы культурной жизни эпохи, поддерживая развитие гуманистических идей.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5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миллионов
</a:t>
            </a:r>
            <a:endParaRPr lang="en-US" sz="6056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книгопечатания Иоганном Гутенбергом способствовало быстрому распространению идей Возрождения, влияя на образование и культуру вплоть до наших дней.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книгопечатания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экземпляров книг, напечатанных благодаря изобретению книгопечатания, значительно расширили доступ к знаниям и литературе.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стало отправной точкой для развития систематического подхода в науке. Эксперименты и наблюдения сменили догматизм, что способствовало прогрессу в различных областях знаний.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научного метода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Гуманистические идеи усилили внимание к личности и творчеству. Эти ценности продолжают вдохновлять литературу, философию и искусство, формируя современное мышление и мировоззрение.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и влияние на культуру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эпохи Возрождения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Возрождения заложила фундамент для развития европейской цивилизации, вдохновляя новые поколения на создание искусства, науки и философии. Этот период сделал человечество ближе к пониманию собственного потенциала и творчества.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Возрождения — основа современности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2026-05-10T15:47:54Z</dcterms:created>
  <dcterms:modified xsi:type="dcterms:W3CDTF">2026-05-10T15:47:54Z</dcterms:modified>
</cp:coreProperties>
</file>