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слова: главная часть слова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значимая часть слова и его смысловое ядро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корень слова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корень слова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помогает понимать новые слова, находить родственные формы и увереннее разбирать слова по составу.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корень в слове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поиска строится на изменении слова, подборе однокоренных слов и проверке общего смысла.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это общая часть родственных слов, которая объединяет их по смыслу и помогает распознать знакомое значение в новых словах.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корне заключено главное значение слова: он остаётся общим для слов с разными приставками, суффиксами и окончаниями.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может стоять в любой части слова, но его задача одна — сохранять смысловую основу и связывать слова в одну группу.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корень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 и общий смысл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одной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 имеют общий корень и близкое значение: свет, светлый, осветить. Различия в строении не мешают им сохранять общую смысловую часть.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только похожее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звучание ещё не делает слова родственными. Например, гора и горе звучат близко, но их значения не образуют одну смысловую семью.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основа может дать несколько новых слов с разными оттенками значения.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однокоренных слов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крупные группы показывают, что корень часто становится основой целой словообразовательной семьи.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«Корень слова»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613" y="1926628"/>
            <a:ext cx="270375" cy="30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5350" y="1935028"/>
            <a:ext cx="292200" cy="292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и окончание: в чём разница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566428"/>
            <a:ext cx="3950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 основное значение слова. В словах река, реки, реке корень рек- остаётся общим и помогает узнавать слово независимо от формы.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513650" y="2566428"/>
            <a:ext cx="3950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форму слова и меняется при изменении числа или падежа. Оно не создаёт смысловую основу, а лишь помогает слову использоваться в предложении.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221" y="1221275"/>
            <a:ext cx="5881558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каждая часть слова выполняет свою функцию в построении смысла и формы.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слова и их роли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несёт смысловую основу, а остальные части уточняют значение, образуют новые слова или изменяют форму.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5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проверить безударную гласную, подбирают родственное слово, где нужный звук слышится отчётливо: вода — водный, трава — травы, лес — леса.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помогает и при проверке некоторых согласных. В сильной позиции звук слышится яснее, поэтому написание становится понятнее и надёжнее.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работает только тогда, когда слова действительно однокоренные. Нельзя брать случайно похожее слово, если у него другой смысл и другой корень.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корень помогает проверять написание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есть слова, которые нужно запоминать: не каждое написание можно объяснить подбором проверочного слова. Здесь помогают словарь и тренировка.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упражнениях чаще всего встречаются проверяемые написания, потому что они лучше всего отрабатываются на подборе родственных слов.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орфограммы встречаются в корне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заметна группа проверяемых гласных; сложнее всего даются чередование и словарные слова.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распределения орфограмм для 5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в корне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в корне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словах одна и та же морфема пишется по-разному: друг — дружить, растить — выращивать. Буквы меняются, но смысловая связь слов сохраняется.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чередование не является ошибкой. Оно связано с особенностями русского языка и нужно учитывать при разборе слов и подборе однокоренных форм.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слова по составу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морфемном разборе помогает не перепутать окончание, приставку, суффикс и корень.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искать родство только по звучанию. Слова гора и горе похожи внешне, но их значение различается, поэтому корень нельзя определять наугад.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выделении корня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делать корень слишком маленьким, отсекая часть значимой морфемы. Тогда приставка или суффикс начинают казаться отдельными, хотя входят в общий состав слова.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включать в корень лишние буквы. Чтобы избежать этого, нужно сравнить несколько однокоренных слов и проверить, сохраняется ли общий смысл.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834139"/>
            <a:ext cx="5163300" cy="17540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один корень объединяет слова с близким значением и помогает увидеть словообразовательную связь.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корней в группах слов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группах корень объединяет слова по смыслу, а добавленные части уточняют значение или образуют новые слова.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школьного курса русского языка, 5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3997" y="1235861"/>
            <a:ext cx="270375" cy="30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3273" y="2523136"/>
            <a:ext cx="292200" cy="292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358" y="3818244"/>
            <a:ext cx="292200" cy="2597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вместе с приставкой и суффиксом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420060" y="1235861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уточняет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стоит перед корнем и добавляет новое смысловое направление: перелесок, подводный. Она не заменяет корень, а дополняет его.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60248" y="2514736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образует новое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находится после корня и помогает создавать новые слова: лесок, школьник, водичка. При этом основное значение остаётся узнаваемым.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78333" y="3793611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могут работать сразу несколько частей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основа часто сочетается с приставкой и суффиксом одновременно. Благодаря этому слово получает точный оттенок значения и остаётся связанным с корнем.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Цепочки показывают, как слова развиваются постепенно: сначала основа, затем новые формы и производные слова.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Словообразовательные цепочки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длиннее цепочка, тем больше вариантов образуется от одного корня, но смысловое ядро остаётся общим.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урока русского языка, 5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некоторых корней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общеславянские корни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корни пришли в русский язык из очень старых славянских слов и сохранили общий смысл в родственных языках.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02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звучании и письме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произношение менялось, а вместе с ним — и написание некоторых слов. Поэтому в корне появились чередования и необычные буквы.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1205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русский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такие корни воспринимаются как привычные части слова, хотя их написание не всегда совпадает с тем, что подсказывает произношение.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0" y="2890986"/>
            <a:ext cx="4270500" cy="19058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2890986"/>
            <a:ext cx="4270500" cy="19058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помогает понимать незнакомые слова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86156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берег подсказывает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читает текст и встречает слово приморский. Знакомый корень -мор- помогает связать его с морем и понять, что речь идёт о месте у моря. Так даже незнакомое слово становится понятнее.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30413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 словах и в значении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другом абзаце попадается слово освещение. Если вспомнить слова свет, светлый, просвет, можно догадаться, что речь идёт о том, что делает пространство ярче. Общий корень помогает быстрее понять смысл.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221" y="1221275"/>
            <a:ext cx="5881558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 определить корень по общей части и по смыслу родственных слов. Затем сравни свой ответ с образцом в таблице.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Мини-практика: найди корень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определяется не только по буквам, но и по смысловой связи слов. Иногда в родственных словах он меняет вид, как в паре дорога — дорожный.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«Корень слова»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ключ к пониманию слова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научиться находить корень, легче разбирать слова по составу, замечать родственные слова и понимать их значение. Это важный шаг к грамотному письму и уверенному чтению.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2026-05-22T15:04:25Z</dcterms:created>
  <dcterms:modified xsi:type="dcterms:W3CDTF">2026-05-22T15:04:25Z</dcterms:modified>
</cp:coreProperties>
</file>