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4 классе: первые уверенные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немецким языком шаг за шагом: просто, понятно, интересно.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немецкий язык стоит изучать уже в 4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помогает понимать слова в поездках, на упаковках и в играх. На уроках мы учимся через диалоги, картинки, песни и мини-истории — так новые слова запоминаются легче и без лишней скуки.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2997931"/>
            <a:ext cx="753300" cy="66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знаки немецкого алфавита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буквы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есть 26 букв латинского алфавита. Многие из них читаются знакомо, поэтому четверокласснику легче узнавать слова в печатном тексте и не теряться в новых надписях.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Ä, Ö, Ü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Умляуты меняют звучание слова и помогают отличать похожие формы. Их важно замечать сразу, потому что небольшая точка сверху может полностью изменить произношение и смысл.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ß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ß обозначает долгий звук [с]. Она часто встречается в простых словах, например в der Fuß, и помогает читать слово плавно, без лишней остановки.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образцу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видит особую букву в знакомом слове, ему проще прочитать его правильно. Это полезно в коротких заданиях, где нужно быстро понять слово и не перепутать его с другим.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Ä, Ö, Ü и ß в печатном тексте делает чтение увереннее. Так даже маленький ученик быстрее понимает слова и чувствует себя настоящим немецким следопытом.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немецкого часто начинается с простого Hallo или Guten Morgen. Эти слова помогают поздороваться с учителем и одноклассниками, а ещё сразу настроиться на дружелюбный разговор. Даже самая короткая реплика звучит вежливо и понятно.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вежливость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Bitte, Danke и Entschuldigung особенно полезны в классе и на перемене. Они помогают попросить карандаш, поблагодарить за помощь или аккуратно извиниться, если кто-то случайно задел соседа локтем.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свидания без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диалога удобно сказать Tschüss или просто попрощаться. Такие короткие фразы часто звучат в паре с приветствием и делают разговор законченным. Ребята легко узнают их по ситуации: урок закончился, пора бежать дальше.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фразы, с которых начинается разговор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немецкий диалог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простого знакомства и мини-разговора на уроке.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 до 20 в повседневных заданиях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считать предметы на картинке, называть возраст и выполнять задания по порядку. Чаще всего четвероклассники слышат eins, zwei, drei, vier, fünf и быстро учатся узнавать их на слух.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числа вслух, потому что они часто появляются в учебнике и на карточках. Тогда zwanzig уже не пугает, а выглядит как ещё одно знакомое слово из немецкого языка.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числа встречаются в играх, календаре и простых вопросах о возрасте. Когда ученик слышит zehn или zwölf, он уже может понять, сколько предметов нужно найти или каков ответ в упражнении.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делают слова ярче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мяч и синяя сумка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быстро описать игрушки, одежду и школьные вещи. Ребёнок легко скажет der rote Ball или die blaue Tasche, если знает простые слова для предметов и цветов. Так фраза становится яркой, как картинка в тетради.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книга на парте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цвета часто встречаются вместе с учебными предметами. Das grüne Buch, das gelbe Heft или der schwarze Stift помогают увидеть, как цвет соединяется со словом и делает описание точнее. Это почти маленькая словесная раскраска.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одежда становятся понятнее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описывает яблоко, рюкзак или футболку, цвета сразу подсказывают нужное слово. Rot, blau, grün и gelb помогают говорить коротко, но понятно, а заодно делают урок немного похожим на игру с цветными наклейками.
</a:t>
            </a:r>
            <a:endParaRPr lang="en-US" sz="1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новое немецкое слово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слов из тем «Школа», «Семья», «Животные» и «Игрушки».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der, die, das и что в них важно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слово вместе с артиклем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предмет лучше учить целиком: der Ball, die Katze, das Buch. Так ребёнок сразу запоминает не только слово, но и его форму в предложении.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перенос в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устном ответе важно повторять слово с артиклем, а не отдельно. Это помогает строить фразы точнее и делает речь аккуратнее.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чтение и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артикль знаком, легче читать короткие фразы и не путаться в заданиях. Артикль подсказывает, как слово выглядит и звучит в учебнике.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слова: что лежит в пенале и в 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часто встречаются der Bleistift, der Kuli, das Heft, das Buch и der Ranzen. Эти слова легко показать на картинке, а потом назвать вслух без спешки и лишней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полезны der Tisch, der Stuhl и die Tafel — они помогают говорить о классе. Из знакомых слов уже можно собрать короткие фразы: Das ist mein Buch. Hier ist der Bleistift.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подлежащего к предложению: простой немецкий порядок слов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Повествовательное предложение в немецком языке строится по схеме: подлежащее → глагол → остальные слова.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44559"/>
            <a:ext cx="440100" cy="352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4014434"/>
            <a:ext cx="440100" cy="352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74" y="5546599"/>
            <a:ext cx="427500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5992" y="8686349"/>
            <a:ext cx="374063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словаря в 4 классе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семье помогают говорить о близких людях, называть родных и составлять простые фразы о том, кто есть в твоей семье и как кого зовут.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нужна каждый день: она помогает называть предметы, описывать класс и понимать задания, связанные с уроками, партёй и школьными вещами.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игры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игрушек особенно нравится детям: здесь легко запоминать названия, сравнивать предметы и строить короткие предложения о любимой игре или игрушке.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животных часто сопровождаются картинками, поэтому их удобно учить, описывать по признакам и использовать в маленьких рассказах и описаниях.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праздники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дни недели и праздники встречаются в расписании, датах и поздравлениях, поэтому быстро становятся полезными и заметными в обычных заданиях.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дружной семье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моя семья: мама, папа, бабушка и я. У нас дома всегда шумно и весело, потому что каждый занят своим делом. Мама читает, папа собирает конструктор, а я помогаю накрывать на стол.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и брат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Миши есть сестра и младший брат. Сестра любит рисовать, а брат — играть с машинками. Когда они вместе, в комнате появляются и краски, и улыбки, и немного приятного беспорядка.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на прогулке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воскресеньям семья выходит в парк. Дедушка рассказывает истории, бабушка берёт с собой яблоки, а дети бегают по дорожке. На такой картинке легко узнать каждого человека и назвать его по-немецки.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истории о семье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короткого немецкого текста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понимать, если идти от знакомых слов к общему смыслу и затем к деталям.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песенки на уроке немецкого языка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Рифмовки и песенки помогают запоминать слова без скучного зубрёжного марафона. Ритм, повтор и движения делают новое слово более заметным и быстро узнаваемым.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карточками, хлопками и поиском пары тренируют внимание и слух. Ребёнок слушает, сравнивает звучание и вспоминает слово быстрее, чем успевает заскучать.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по ролям учат говорить смелее. В игре можно попробовать приветствие, вопрос и ответ, а потом спокойно перейти к настоящему разговору.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простые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легко связать с картинкой: der Hund, die Katze, das Pferd, der Vogel, der Hase, der Fisch. Когда слово видно глазами, оно запоминается быстрее и без лишних усилий.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подходят простые признаки: groß, klein, schnell, ruhig, lustig. Из них получаются короткие фразы, например: Die Katze ist klein. Der Hund ist schnell. Так ребёнок учится соединять слово и смысл.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маленький рассказ о себе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удобно строить по простой цепочке: имя → возраст → школа → любимые вещи → животное → завершение.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немецкий язык в 4 классе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Повторяя слова, дети запоминают их лучше и быстрее замечают знакомые формы в тексте. Постепенно память начинает работать как надёжный школьный помощник.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внимание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учат слышать звучание слов, различать похожие фразы и не пропускать важные детали. Это особенно помогает в диалогах, песенках и коротких заданиях на слушание.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образцу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читать короткие тексты по знакомому образцу, замечать привычные слова и понимать общий смысл без страха перед длинными и трудными предложениями.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высказывания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помогает строить совсем маленькие, но уже самостоятельные высказывания. Это похоже на лестницу: одна ступенька, потом ещё одна, и вот уже получается ответ.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дома для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работать с карточками, подписями к картинкам и короткими диалогами. Можно вслух повторять приветствия, числа и цвета, а потом находить их в учебнике и на плакатах.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маленькие тексты по несколько строк и узнавать знакомые слова в надписях вокруг себя. Такое повторение занимает немного времени, но помогает не терять уверенность и спокойствие.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4 классе: шаги, которые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четвёртом классе немецкий язык становится понятным и дружелюбным: короткие слова, знакомые темы и маленькие фразы помогают уверенно двигаться вперёд. Каждый новый шаг действительно виден.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2026-05-25T04:34:55Z</dcterms:created>
  <dcterms:modified xsi:type="dcterms:W3CDTF">2026-05-25T04:34:55Z</dcterms:modified>
</cp:coreProperties>
</file>