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биосферного уровня организации и ключевые вопросы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всю живую и неживую природу Земли в единую поддерживающую систему.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биосферы возникла в XIX веке и получила глубокое развитие благодаря В. И. Вернадскому, который сформулировал её как взаимодействие живого вещества с геохимическими процессами планеты.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понятия биосферы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и уровни биосферы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включает все организмы, участвующие в круговоротах веществ и обеспечивающие энергетический обмен в экосистемах.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— основа биосферы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Косное и биогенное вещества
</a:t>
            </a:r>
            <a:endParaRPr lang="en-US" sz="145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Косное вещество состоит из минеральных компонентов, а биогенное — это продукты жизнедеятельности организмов, влияющие на структуру среды.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в среды обитания
</a:t>
            </a:r>
            <a:endParaRPr lang="en-US" sz="145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Атмосфера, литосфера и гидросфера взаимодействуют с живыми организмами через сложные энергетические и химические потоки.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простирается в атмосфере до 20–25 км, проникая в литосферу на 2–3 км глубины, охватывая гидросферу и поверхность Земли.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Физико-химические границы и параметры биосферы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температур для большинства организмов варьируется от -50°C до +50°C, обеспечивая существование жизни в различных условиях.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колеблется от 0,1 атм на высоте до 1000 атм в глубоких литосферных слоях, требуема доступность жидкой воды.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Концентрации газов в биосфере меняются в зависимости от геологических и климатических процессов, влияя на живую среду.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живого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обеспечивает преобразование энергии, миграцию элементов и поддержание атмосферы через жизненные процессы.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организмов в биосфере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Продуценты, консументы и редуценты образуют функциональные группы, участвующие в синтезе, потреблении и разложении органики.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классификация живого вещества по Вернадскому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биогенные циклы и их значение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азота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переводят атмосферный азот в доступные формы, обеспечивая питание растений и животных.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Испарение, конденсация и осадки поддерживают гидрологический цикл, необходимый для существования жизни.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фиксирует CO₂, создавая органические вещества и выделяя кислород, жизненно важный для большинства организмов.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кислорода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образованием и потреблением кислорода регулирует состав атмосферы и жизнеспособность экосистем.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быстро перемещается между компонентами биосферы, поддерживая динамический баланс.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Global Carbon Project (2023)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углерода сосредоточена в океанах и почвах, что влияет на глобальный климат и биосферные процессы.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углерода: основные резервуары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88399"/>
            <a:ext cx="4365000" cy="223385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Bar-On, Phillips, Milo (2018)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иллюстрируют преобладание растений и микроорганизмов по общей массе в биосфере.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Биомасса биосферы в основном представлена растениями и микроорганизмами, обеспечивающими основные биогеохимические циклы.
</a:t>
            </a:r>
            <a:endParaRPr lang="en-US" sz="113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Биомасса различных организмов биосферы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преобразует солнечную энергию в биологически доступные формы, влияют на круговороты элементов и химический состав среды.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Геохимические функции биосферы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создают и разрушают минеральные соединения, участвуют в формировании почв и осадков.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биосфере поддерживается уровень кислорода и стабильные параметры среды, необходимые для жизни всех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99% энергии, поступающей в биосферу, обеспечивается солнечным излучением, запускающим фотосинтез и поддерживающим климатические процессы.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связывает примерно 100 миллиардов тонн органики ежегодно, создавая основу пирамиды питания в экосистемах.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преобразуется в химическую через органические вещества, а также в тепловую и механическую энергию внутри экосистем.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регулируют климат, циркуляцию влаги и обеспечивают жизнедеятельность всех уровней биосферы.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солнечной энергии в процессах биосферы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биосферы: ключевые этапы развития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архейскую эру появились первые живые организмы — прокариоты. Эти одноклеточные бактерии заложили основы биоразнообразия и начали формировать химический состав атмосферы, в частности, выделяя метан и изменяя условия земной коры.
</a:t>
            </a:r>
            <a:endParaRPr lang="en-US" sz="1111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Архейская эпоха — начало жизни и прокариоты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Протерозойская эра и расцвет фотосинтетиков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протерозойскую эпоху возникли эукариоты, а также первые водоросли, начавшие фотосинтез. Это событие существенно увеличило содержание кислорода в атмосфере, подготовив условия для сложных форм жизни.
</a:t>
            </a:r>
            <a:endParaRPr lang="en-US" sz="1124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и биологическое разнообразие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кембрийский период произошло быстрое появление множества новых видов животных с разнообразной морфологией. Биосфера приобрела сложные экосистемные структуры, что определило последующее развитие жизни на планете.
</a:t>
            </a:r>
            <a:endParaRPr lang="en-US" sz="11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энергии в биосфере: этапы взаимодействия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247725" y="1128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с атмосферой и гидросферой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двухсторонний обмен газами и растворёнными веществами, регулирующий химический состав и поддерживающий биогеохимические циклы.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26850" y="2871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круговорот в экосистемах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преобразуют энергию и вещества, обеспечивая устойчивость и самообновление живых систем биосферы.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37925" y="2889925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солнечной энергии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источник энергии — солнечное излучение, обеспечивающее фотосинтез и тепло, поддерживающее жизнедеятельность биосферы.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806634"/>
            <a:ext cx="4164900" cy="17700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Bar-On, Phillips &amp; Milo, 2018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вклада различных экосистем в производство органического вещества масштаба Земли, учитывая климатические и площадные особенности.
</a:t>
            </a:r>
            <a:endParaRPr lang="en-US" sz="1083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в глобальную биопродуктивность вносят океаны, при этом тропические леса и сельхозугодья играют важную роль на региональном уровне.
</a:t>
            </a:r>
            <a:endParaRPr lang="en-US" sz="103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продуктивность основных экосистем (млрд тонн/год)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развитие промышленности и расширение сельскомхозяйственных территорий разрушают природные экосистемы и приводят к потере биоразнообразия.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и вызовы для биосферы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парниковых газов способствуют изменению климата, нарушая природные круговороты элементов и приводя к экологическим дисбалансам.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Загрязнения, деградация почв и рост экологических катастроф увеличивают угрозу исчезновения видов и снижают устойчивость природных систем.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постоянное ускорение роста концентрации углекислого газа, напрямую связанного с антропогенными выбросами.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Mauna Loa Observatory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CO₂ подтверждает влияние человека на усиление парникового эффекта и климатические изменения на планете.
</a:t>
            </a:r>
            <a:endParaRPr lang="en-US" sz="123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CO₂ в атмосфере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озонового слоя и образование кислотных дождей серьезно влияют на качество атмосферного воздуха и здоровье экосистем, уменьшает защиту от ультрафиолетового излучения.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пластиками и тяжёлыми металлами приводит к накоплению токсинов в пищевых цепях, нарушая жизнедеятельность организмов и снижая биологическое разнообразие.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антропогенных биогеохимических нарушений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поддерживает устойчивость пищевых цепей, обеспечивая стабильность экосистем при изменениях окружающей среды.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саморегуляции биосферы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численности видов предотвращает чрезмерное размножение или исчезновение отдельного звена внутри экосистемы.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способность к восстановлению после стрессов помогает биосфере удерживать баланс и восстанавливаться после нарушений.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Биогеохимические циклы обеспечивают гомеостаз, поддерживая химический состав среды обитания в пределах, пригодных для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энергии и веществ в биосфере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циклического взаимодействия компонентов биосферы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обеспечивает кислород и пресную воду, необходимые для поддержания существования организмов на планете.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Регулирует климат и защищает живые организмы от опасного космического излучения, создавая оптимальные условия для жизни.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Служит основой для развития и эволюции экосистем, поддерживая биологическое разнообразие и равновесие.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биосферы для жизни на Земле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биосферы — наш общий долг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биологического равновесия и экологической устойчивости требует научного подхода, ответственности и сознательного взаимодействия с природой во имя будущих поколений.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2026-05-10T01:34:56Z</dcterms:created>
  <dcterms:modified xsi:type="dcterms:W3CDTF">2026-05-10T01:34:56Z</dcterms:modified>
</cp:coreProperties>
</file>