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прямоугольника: основное понятие и 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находить площадь прямоугольника по длине и ширине.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Прямоугольники окружают нас каждый день: в тетради, окне, двери, телефоне и на полу. Площадь помогает сравнивать поверхности и точно понимать, сколько места они занимают.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прямоугольник и зачем нужна площадь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прямоугольника, важные для нахождения площади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4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прямоугольника все четыре угла прямые. Именно это делает фигуру удобной для измерений: стороны можно описать двумя величинами, а не искать сложные наклонные расстояния.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62503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стороны прямоугольника всегда равны и параллельны. Благодаря этому достаточно знать только длину и ширину, чтобы быстро найти площадь и не путаться в измерениях.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766232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измерения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вычисления площади используют две соседние стороны: длину и ширину. Они образуют прямой угол и вместе показывают, сколько квадратных единиц поместится внутри фигуры.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969963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прямоугольника легко находить по формуле S = a × b. Она работает потому, что поверхность можно представить как ряды одинаковых квадратов, уложенных без промежутков.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4543" y="1494008"/>
            <a:ext cx="4349897" cy="32794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Квадратные единицы измерения площади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676686" y="1575853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единица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измеряют не в сантиметрах или метрах, а в квадратных единицах. Это нужно потому, что речь идет о поверхности, а не о длине одной стороны.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676686" y="2406085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единиц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используют мм², см², дм² и м². Выбор зависит от размера объекта: маленькие предметы удобно измерять в сантиметрах, а комнату — в метрах.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76686" y="3236316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1 см²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квадратный сантиметр — это квадрат со стороной 1 см. Такая единица помогает представить, сколько маленьких одинаковых клеток укладывается внутри фигуры.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676686" y="4066548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нужна клетка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Клетчатая сетка наглядно показывает, как поверхность заполняется одинаковыми квадратами без пробелов и наложений. Так легче понять смысл площади и проверить вычисления.
</a:t>
            </a:r>
            <a:endParaRPr lang="en-US" sz="10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решении задач на площадь.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площадь прямоугольника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площадь при увеличении длины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неизменной ширине график растет ровно, без скачков и изгибов. Это помогает быстро предсказывать результат для других значений длины.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увеличивается прямо пропорционально длине: если одна сторона растет, результат растет в том же отношении.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пример, рассчитанный по формуле S = a × b при ширине 3 см.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493392"/>
            <a:ext cx="3848986" cy="12282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вычисления площади прямоугольника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одна и та же формула работает для разных единиц измерения.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всегда записывается в квадратных единицах, совпадающих с единицами измерения сторон.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примеры, вычисленные по формуле S = a × b.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см²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площадь прямоугольника 6 см на 2 см, а не сумма его сторон.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пример: 6 см × 2 см.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сторон не показывает размер поверхности. Площадь описывает внутреннюю часть фигуры, поэтому для прямоугольника нужно умножение, а не сложение.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7319" y="2911485"/>
            <a:ext cx="8577122" cy="18594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площади по клеткам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8773" y="1575852"/>
            <a:ext cx="3772895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Подсчет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клетчатой бумаге площадь можно проверить, просто считая одинаковые клетки внутри прямоугольника. Если фигура занимает 4 клетки на 3 клетки, получаем 12 квадратных единиц.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74230" y="1575852"/>
            <a:ext cx="3772895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формулы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помогает увидеть, почему работает формула S = a × b. Клетки образуют ряды и столбцы, а их количество совпадает с произведением сторон.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 и перевод величин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проверьте единицы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вычислением важно посмотреть, в каких единицах даны длина и ширина. Если они разные, результат будет неверным, даже если само умножение выполнено правильно.
</a:t>
            </a:r>
            <a:endParaRPr lang="en-US" sz="1382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Приведите к одной системе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стороны нужно выразить в одной единице. Например, 2 м 50 см удобно записать как 2,5 м, чтобы дальше считать без путаницы.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потом умножайте
</a:t>
            </a:r>
            <a:pPr algn="l" indent="0" marL="0">
              <a:lnSpc>
                <a:spcPct val="100000"/>
              </a:lnSpc>
              <a:buNone/>
            </a:pPr>
            <a:r>
              <a:rPr lang="en-US" sz="4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обе величины уже одинаковы, можно применять формулу площади. Это делает вычисление простым и помогает избежать ошибок из-за смешанных единиц.
</a:t>
            </a:r>
            <a:endParaRPr lang="en-US" sz="1389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убедитесь, что ответ записан в квадратных единицах и подходит по смыслу задачи. Такой контроль помогает сразу заметить неточность.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 периметр: разные величины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площадь может сочетаться с разными значениями периметра. Это помогает не путать внутреннюю поверхность фигуры с длиной её границы.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не определяет периметр напрямую: при одинаковой площади форма прямоугольника может меняться, а периметр — нет.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формулам S = a × b и P = 2(a + b).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6064" y="1693891"/>
            <a:ext cx="2413187" cy="28868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прямоугольники с одинаковой площадью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628740" y="2097849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сторон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зависит не от внешнего вида фигуры, а от произведения её сторон. Поэтому прямоугольники с разной формой могут иметь одинаковый результат.
</a:t>
            </a:r>
            <a:endParaRPr lang="en-US" sz="1207" dirty="0"/>
          </a:p>
        </p:txBody>
      </p:sp>
      <p:sp>
        <p:nvSpPr>
          <p:cNvPr id="14" name="Text 3"/>
          <p:cNvSpPr txBox="1"/>
          <p:nvPr/>
        </p:nvSpPr>
        <p:spPr>
          <a:xfrm>
            <a:off x="3472756" y="2097849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на 12 см²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Прямоугольники 3×4, 2×6 и 1×12 дают одну и ту же площадь — 12 см². Их стороны разные, но произведение одинаково.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628740" y="3709292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глаз узкий и длинный прямоугольник может казаться меньше, хотя площадь у него такая же, как у более «квадратной» фигуры.
</a:t>
            </a:r>
            <a:endParaRPr lang="en-US" sz="1262" dirty="0"/>
          </a:p>
        </p:txBody>
      </p:sp>
      <p:sp>
        <p:nvSpPr>
          <p:cNvPr id="16" name="Text 5"/>
          <p:cNvSpPr txBox="1"/>
          <p:nvPr/>
        </p:nvSpPr>
        <p:spPr>
          <a:xfrm>
            <a:off x="3472756" y="3709292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для решения задач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площадь, нужно внимательно перемножить длину и ширину, а не ориентироваться на форму или на то, как фигура выглядит в тетради.
</a:t>
            </a:r>
            <a:endParaRPr lang="en-US" sz="120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прямоугольника в повседневной жизни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предметы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37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помогает измерять обложку тетради, поверхность парты или доски в классе. Такие предметы легко представить как прямоугольники, поэтому формула быстро связывается с реальными объектами. На изображении хорошо смотрятся линейка, учебник и лист в клетку.
</a:t>
            </a:r>
            <a:endParaRPr lang="en-US" sz="1046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 перед ремонтом
</a:t>
            </a:r>
            <a:pPr algn="l" indent="0" marL="0">
              <a:lnSpc>
                <a:spcPct val="100000"/>
              </a:lnSpc>
              <a:buNone/>
            </a:pPr>
            <a:r>
              <a:rPr lang="en-US" sz="39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поклейкой обоев или укладкой линолеума важно знать площадь пола или стены. Если комната имеет размеры 4 м на 5 м, можно сразу понять, сколько материала понадобится. На иллюстрации уместны рулетка и план комнаты.
</a:t>
            </a:r>
            <a:endParaRPr lang="en-US" sz="1099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двор и участок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Прямоугольная грядка, ковёр или кусок ткани тоже требуют точного расчёта площади. Это помогает не покупать лишнее и не ошибаться в размерах. Для иллюстрации подойдут садовый участок, рулетка и схема с аккуратными прямыми углами.
</a:t>
            </a:r>
            <a:endParaRPr lang="en-US" sz="106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текстовой задачей и измерениями сторон.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задачу на площадь прямоугольника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42370" y="1587736"/>
            <a:ext cx="3059260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нахождении площади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чаще всего теряются баллы, и подсказывает, как быстро проверить решение.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 с вычислением, а с невнимательностью к формуле и единицам измерения.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нахождения площади прямоугольника и типовые учебные ошибки.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площадей разных прямоугольников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изменение одной стороны может заметно повлиять на результат. Важно сравнивать именно произведение измерений, а не длины по отдельности.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площадь в наборе у квадрата 4×4. Форма влияет на результат через сочетание сторон, а не только через одну из них.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формуле S = a × b.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101" y="2013314"/>
            <a:ext cx="267098" cy="3052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08506" y="2013314"/>
            <a:ext cx="228941" cy="30525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89041" y="2013314"/>
            <a:ext cx="305255" cy="30525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как частный случай прямоугольника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стороны равны
</a:t>
            </a:r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квадрата четыре прямых угла, а все его стороны одинаковой длины. Поэтому его можно рассматривать как особый прямоугольник с равными соседними сторонами.
</a:t>
            </a:r>
            <a:endParaRPr lang="en-US" sz="1329" dirty="0"/>
          </a:p>
        </p:txBody>
      </p:sp>
      <p:sp>
        <p:nvSpPr>
          <p:cNvPr id="13" name="Text 3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площади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квадрата используется та же идея, что и для прямоугольника: площадь находят умножением сторон. Так как стороны равны, записывают S = a × a.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фигур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квадрата помогает лучше увидеть, почему площадь прямоугольника зависит от двух измерений. Если одна сторона меняется, меняется и количество квадратных единиц внутри фигуры.
</a:t>
            </a:r>
            <a:endParaRPr lang="en-US" sz="131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700" y="2219622"/>
            <a:ext cx="2711400" cy="25816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900" y="2219622"/>
            <a:ext cx="2711400" cy="25816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6350" y="2219622"/>
            <a:ext cx="2711400" cy="25816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площадь прямоугольника нужна каждый день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712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 в 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3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накрыть парту скатертью или защитной плёнкой, важно знать её размеры. Ученику удобно измерить длину и ширину линейкой и сразу представить поверхность как прямоугольник. На иллюстрации можно показать стол, тетрадь и измерительный инструмент.
</a:t>
            </a:r>
            <a:endParaRPr lang="en-US" sz="1080" dirty="0"/>
          </a:p>
        </p:txBody>
      </p:sp>
      <p:sp>
        <p:nvSpPr>
          <p:cNvPr id="14" name="Text 3"/>
          <p:cNvSpPr txBox="1"/>
          <p:nvPr/>
        </p:nvSpPr>
        <p:spPr>
          <a:xfrm>
            <a:off x="61735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Грядка или участок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3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даче площадь помогает определить, сколько земли займёт грядка и сколько материала понадобится для покрытия. Прямые углы и ровные стороны упрощают измерения. Иллюстрация может показывать грядку, схему участка и человека с рулеткой.
</a:t>
            </a:r>
            <a:endParaRPr lang="en-US" sz="1080" dirty="0"/>
          </a:p>
        </p:txBody>
      </p:sp>
      <p:sp>
        <p:nvSpPr>
          <p:cNvPr id="15" name="Text 4"/>
          <p:cNvSpPr txBox="1"/>
          <p:nvPr/>
        </p:nvSpPr>
        <p:spPr>
          <a:xfrm>
            <a:off x="3314965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Ковёр в комнате
</a:t>
            </a:r>
            <a:pPr algn="l" indent="0" marL="0">
              <a:lnSpc>
                <a:spcPct val="100000"/>
              </a:lnSpc>
              <a:buNone/>
            </a:pPr>
            <a:r>
              <a:rPr lang="en-US" sz="3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покупкой ковра семья сравнивает размеры пола и изделия, чтобы оно подошло по площади. Если комната прямоугольная, расчёт особенно простой и понятный. Для картинки подойдут план комнаты, рулетка и аккуратно выделенный участок пола.
</a:t>
            </a:r>
            <a:endParaRPr lang="en-US" sz="108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факты, которые нужно помнить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площади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прямоугольника находят умножением длины на ширину. Эта формула работает всегда, если стороны измерены в одинаковых единицах.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Квадратные единицы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записывают в квадратных единицах: мм², см², дм² или м². Без этого запись площади считается неполной и неточной.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квадратом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все стороны равны, прямоугольник превращается в квадрат. Для него площадь тоже находят умножением сторон, только обе величины одинаковы.
</a:t>
            </a:r>
            <a:endParaRPr lang="en-US" sz="1382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с периметром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показывает длину границы, а площадь — внутреннюю поверхность. Это разные величины, поэтому их нельзя подставлять вместо друг друга.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простая формула для точных вычислений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прямоугольника помогает измерять поверхности вокруг нас и решать практические задачи. Если помнить формулу, следить за единицами и не путать её с периметром, ответ получится точным.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2026-05-29T03:49:32Z</dcterms:created>
  <dcterms:modified xsi:type="dcterms:W3CDTF">2026-05-29T03:49:32Z</dcterms:modified>
</cp:coreProperties>
</file>