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тростник помогает увидеть тихую силу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«Тростник»: хрупкость, стойкость и смысл природного образа
</a:t>
            </a:r>
            <a:endParaRPr lang="en-US" sz="260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«Тростник» важно читать внимательно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задает главный символ произведения: тростник гнется под ветром, но не ломается. Через этот образ книга говорит о природе, памяти и внутренней выносливости человека, а также учит замечать смысл в простых деталях.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Тростник показывает, как внешняя тонкость может сочетаться с удивительной стойкостью. Он легко колеблется от ветра, но не теряет формы, поэтому становится знаком скрытой силы.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связан с водой, берегом и тишиной, а значит, не просто описывает природу. Он помогает понять настроение текста и его спокойное, вдумчивое движение к смыслу.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тростник автор сближает природное наблюдение и образ человека. Так возникает мысль: тот, кто кажется слабым, может сохранять устойчивость в трудных обстоятельствах.
</a:t>
            </a:r>
            <a:endParaRPr lang="en-US" sz="1174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тростника как главный символ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Болото, река и заросли создают не только пейзаж, но и особую атмосферу. Они передают ощущение тишины, одиночества и сосредоточенного ожидания.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Рассвет и осенний ветер показывают, что мир постоянно меняется. Эти детали делают настроение текста подвижным, но при этом спокойным и собранным.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Неподвижный берег важен как образ опоры и границы. Он помогает увидеть, где заканчивается движение и начинается размышление о прожитом.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картины в книге работают как язык чувств. Через них передаются тонкие состояния, которые трудно выразить прямыми словами.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пространство смысла
</a:t>
            </a:r>
            <a:endParaRPr lang="en-US" sz="26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79167"/>
            <a:ext cx="3709500" cy="15001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книги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природные образы связаны с мыслями о человеке.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сходятся в одной мысли: мир меняется, но человек может сохранять внутреннюю прочность.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образной системы книги «Тростник»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взросления и внутреннего роста
</a:t>
            </a:r>
            <a:endParaRPr lang="en-US" sz="2459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учится замечать в обычных природных явлениях то, что раньше ускользало от внимания. Именно внимательность становится первым шагом к внутреннему взрослению.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Сопоставляя тростник, воду и ветер, читатель начинает понимать, как природные детали отражают настроение и переживания человека, а не только внешний пейзаж.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рост связан с умением делать выводы из простых наблюдений. Текст показывает, что серьезные мысли о жизни часто рождаются из тихих впечатлений.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книге становится зеркалом сомнений, надежд и первых важных переживаний. Благодаря этому произведение легко откликается школьному читателю.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смысл образа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природное наблюдение превращается в размышление о человеке.
</a:t>
            </a:r>
            <a:endParaRPr lang="en-US" sz="10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книги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Тростник у тихой воды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стебли тростника у берега сразу задают спокойный, чуть задумчивый тон. Вода рядом должна быть почти неподвижной, чтобы подчеркнуть хрупкость растений и их устойчивость. Такой кадр хорошо передает ощущение тишины и внимательного наблюдения.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свет над берегом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подходит рассеянный свет рассвета или заката, когда цвета становятся мягкими и приглушенными. Серо-зеленые оттенки можно дополнить голубыми и золотистыми бликами. Тогда изображение будет напоминать о спокойствии и скрытой глубине текста.
</a:t>
            </a:r>
            <a:endParaRPr lang="en-US" sz="147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уместны не яркие события, а состояние: ветер в тростнике, ровная линия берега, легкая дымка над водой. Такой сюжет создает ощущение тишины, ожидания и внутренней сосредоточенности, которое важно для книги.
</a:t>
            </a:r>
            <a:endParaRPr lang="en-US" sz="15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эпитеты делают описание точным и выразительным. Они помогают увидеть не только форму предметов, но и их настроение, поэтому природная картина воспринимается как живая и значимая.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природных деталей создают медленный ритм текста. Благодаря этому повествование звучит спокойно, а каждое наблюдение кажется особенно важным и продуманным.
</a:t>
            </a:r>
            <a:endParaRPr lang="en-US" sz="1187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звуки, плавные движения и точные слова формируют ощущение задумчивости и легкой тревоги. Художественная речь здесь не украшает текст, а раскрывает его смысл.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средства
</a:t>
            </a:r>
            <a:endParaRPr lang="en-US" sz="28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смыслы встречаются чаще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книга строится на наблюдении, а не на событийной интриге.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текста раскрывается через связь природного образа с внутренним миром человека.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книги «Тростник»; оценочная структурная схема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времени и перемен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книге меняется вместе с временами года, и это сразу задает ощущение движения жизни. Внешние перемены не пугают, а помогают увидеть порядок и повторяемость.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напоминает о течении времени: она не стоит на месте, как и человеческие впечатления. Через этот образ появляется мысль о памяти, которая сохраняет важное.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после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меняется пейзаж и настроение, главные впечатления остаются. Финальный смысл связан с тем, что внутренний опыт не исчезает вместе с внешними переменами.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тростник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Порывы ветра проверяют тростник на гибкость. Так же и жизнь испытывает человека, показывая, что прочность часто проявляется не в жесткости, а в умении удержаться.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образов
</a:t>
            </a:r>
            <a:endParaRPr lang="en-US" sz="2936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природные детали раскрывают общую мысль о переменчивости мира и внутренней устойчивости человека.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добавляет свой оттенок смысла, но вместе они показывают одно: мир меняется, а внутреннюю прочность можно сохранить.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образной системы произведения «Тростник»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оттенка создают спокойное чтение без спешки и помогают сосредоточиться на символах, деталях природы и скрытом смысле текста.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 звучат особенно отчетливо: тихий, задумчивый и печальный.
</a:t>
            </a:r>
            <a:endParaRPr lang="en-US" sz="24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художественного тона произведения «Тростник»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книга близка школьникам
</a:t>
            </a:r>
            <a:endParaRPr lang="en-US" sz="2781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вода и ветер описаны так, что их легко представить. Такие детали помогают школьнику быстро понять настроение текста и запомнить его смысл.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здесь не просто фон, а способ говорить о жизни. Через пейзаж читатель видит чувства, перемены и внутренние переживания героя.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для размышления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учит замечать в обычном глубокое. Это удобно для урока, потому что ученик может связать прочитанное со своими наблюдениями и впечатлениями.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взросления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говорить о росте личности. Он показывает, как человек учится быть внимательным, терпеливым и стойким в непростых обстоятельствах.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образов и чувств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природные детали неравномерно распределяют внимание читателя, но каждая из них добавляет свой эмоциональный оттенок.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чувства передаются через образы природы: спокойствие, тревога, движение и размышление складываются в единое настроение книги.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произведения «Тростник»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человека в книге не выглядит громко или заметно. Она проявляется в спокойной стойкости, умении не ломаться под давлением и сохранять внутренний стержень.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тростника показывает, что гибкость не означает слабость. Наоборот, способность сгибаться перед ветром помогает выдержать трудные обстоятельства и остаться целым.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произведении соединяется с размышлением о памяти и времени. Через простые картины автор показывает, как внешние перемены не отменяют важного внутреннего опыта.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мысль текста особенно близка школьнику: настоящая прочность не всегда видна сразу. Ее можно узнать по спокойствию, вниманию к миру и верности себе.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идея книги
</a:t>
            </a:r>
            <a:endParaRPr lang="en-US" sz="3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пониманию текста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первого впечатления читатель приходит к главной мысли произведения.
</a:t>
            </a:r>
            <a:endParaRPr lang="en-US" sz="9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настраивает на символическое чтение. Тростник становится не только растением, но и образом характера, который кажется тонким, однако сохраняет внутреннюю опору.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детали для обсуждения
</a:t>
            </a:r>
            <a:endParaRPr lang="en-US" sz="2810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 создают особую атмосферу текста. Вода, ветер, берег и тихий свет делают повествование спокойным, но при этом наполненным движением и смыслом.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тон помогает увидеть главную мысль без лишних объяснений. Автор показывает жизнь через точные наблюдения, поэтому даже небольшая деталь начинает звучать значимо.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8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читателю
</a:t>
            </a:r>
            <a:endParaRPr lang="en-US" sz="3274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элементы делают произведение особенно выразительным и почему они остаются в памяти.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запоминает не сюжетную напряженность, а точные образы, спокойный тон и ясную символику, которые вместе создают ощущение глубины и тишины.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особенностей произведения «Тростник»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«Тростник» важно читать на уроке литературы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«Тростник» учит видеть в простом природном образе большой смысл: о памяти, времени и силе характера. Именно поэтому произведение хорошо подходит для школьного обсуждения и вдумчивого чтения.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2026-05-19T07:57:40Z</dcterms:created>
  <dcterms:modified xsi:type="dcterms:W3CDTF">2026-05-19T07:57:40Z</dcterms:modified>
</cp:coreProperties>
</file>