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нескольких векторов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из направленных отрезков получить один результирующий вектор на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сумма векторов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маршруту, на карте, при силах и скорости ветра события идут шаг за шагом. Последовательные действия можно заменить одним результирующим вектором, который показывает итоговый путь и смещение. Так в задачах находят «главный результат» нескольких направлений.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3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sp><p:nvSpPr><p:cNvPr id="6" name="Text 0"></p:cNvPr><p:cNvSpPr txBox="1"/><p:nvPr></p:nvPr></p:nvSpPr><p:spPr><a:xfrm><a:off x="180000" y="401275"/><a:ext cx="6631800" cy="6918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2800" b="1" dirty="0"><a:solidFill><a:srgbClr val="FFFFFF"/></a:solidFill><a:latin typeface="Arial" pitchFamily="34" charset="0"/><a:ea typeface="Arial" pitchFamily="34" charset="-122"/><a:cs typeface="Arial" pitchFamily="34" charset="-120"/></a:rPr><a:t>Что такое вектор
</a:t></a:r><a:endParaRPr lang="en-US" sz="2800" dirty="0"/></a:p></p:txBody></p:sp><p:sp><p:nvSpPr><p:cNvPr id="7" name="Text 1"></p:cNvPr><p:cNvSpPr txBox="1"/><p:nvPr></p:nvPr></p:nvSpPr><p:spPr><a:xfrm><a:off x="180000" y="1354725"/><a:ext cx="29664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148" dirty="0"><a:solidFill><a:srgbClr val="FFFFFF"/></a:solidFill><a:latin typeface="Arial" pitchFamily="34" charset="0"/><a:ea typeface="Arial" pitchFamily="34" charset="-122"/><a:cs typeface="Arial" pitchFamily="34" charset="-120"/></a:rPr><a:t>Вектор — это направленный отрезок: у него есть длина, направление и место, где он начинается и заканчивается. На рисунке вектор обычно изображают стрелкой, а не просто линией без указания направления.
</a:t></a:r><a:endParaRPr lang="en-US" sz="1148" dirty="0"/></a:p></p:txBody></p:sp><p:sp><p:nvSpPr><p:cNvPr id="8" name="Text 2"></p:cNvPr><p:cNvSpPr txBox="1"/><p:nvPr></p:nvPr></p:nvSpPr><p:spPr><a:xfrm><a:off x="7745075" y="4707800"/><a:ext cx="1219200" cy="255600"/></a:xfrm><a:prstGeom prst="rect"><a:avLst></a:avLst></a:prstGeom><a:noFill/><a:ln></a:ln></p:spPr><p:txBody><a:bodyPr wrap="square" lIns="0" tIns="0" rIns="0" bIns="0" rtlCol="0" anchor="ctr"></a:bodyPr><a:lstStyle/><a:p><a:pPr algn="r" indent="0" marL="0"><a:lnSpc><a:spcPct val="115000"/></a:lnSpc><a:buNone/></a:pPr><a:r><a:rPr lang="en-US" sz="800" dirty="0"><a:solidFill><a:srgbClr val="FFFFFF"/></a:solidFill><a:latin typeface="Arial" pitchFamily="34" charset="0"/><a:ea typeface="Arial" pitchFamily="34" charset="-122"/><a:cs typeface="Arial" pitchFamily="34" charset="-120"/></a:rPr><a:t>3</a:t></a:r><a:endParaRPr lang="en-US" sz="800" dirty="0"/></a:p></p:txBody></p:sp><p:sp><p:nvSpPr><p:cNvPr id="9" name="Text 3"></p:cNvPr><p:cNvSpPr txBox="1"/><p:nvPr></p:nvPr></p:nvSpPr><p:spPr><a:xfrm><a:off x="1666350" y="2512150"/><a:ext cx="29664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034" dirty="0"><a:solidFill><a:srgbClr val="FFFFFF"/></a:solidFill><a:latin typeface="Arial" pitchFamily="34" charset="0"/><a:ea typeface="Arial" pitchFamily="34" charset="-122"/><a:cs typeface="Arial" pitchFamily="34" charset="-120"/></a:rPr><a:t>Векторы называют равными, если у них одинаковая длина и одно и то же направление, даже если расположены в разных местах на плоскости. При одинаковом «рисунке движения» их можно переносить, не меняя смысл.
</a:t></a:r><a:endParaRPr lang="en-US" sz="1034" dirty="0"/></a:p></p:txBody></p:sp><p:sp><p:nvSpPr><p:cNvPr id="10" name="Text 4"></p:cNvPr><p:cNvSpPr txBox="1"/><p:nvPr></p:nvPr></p:nvSpPr><p:spPr><a:xfrm><a:off x="3146400" y="3669600"/><a:ext cx="29664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148" dirty="0"><a:solidFill><a:srgbClr val="FFFFFF"/></a:solidFill><a:latin typeface="Arial" pitchFamily="34" charset="0"/><a:ea typeface="Arial" pitchFamily="34" charset="-122"/><a:cs typeface="Arial" pitchFamily="34" charset="-120"/></a:rPr><a:t>Для обозначения используют буквы со стрелкой, например a или AB. Начало и конец вектора на чертеже помогают понимать, куда направлено действие и какое перемещение оно задаёт.
</a:t></a:r><a:endParaRPr lang="en-US" sz="1148" dirty="0"/></a:p></p:txBody></p:sp></p:spTree></p:cSld><p:clrMapOvr><a:masterClrMapping/></p:clrMapOvr>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 последовательное движение
</a:t>
            </a:r>
            <a:endParaRPr lang="en-US" sz="2769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конец первого вектора совпадает с началом второго, их сумма строится «цепочкой»: соединяют начало первого и конец второго. Это наглядно показывает результат двух перемещений, выполненных подряд.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первый шаг может быть вправо, а второй — вверх. Тогда результирующий вектор показывает, куда вы в итоге попали относительно старта, то есть прямое смещение от первой точки ко второй.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суммы векторов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выбранной точки последовательно откладывают векторы и соединяют нужные концы; для двух — правило треугольника, для трёх и более — правило многоугольника.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6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sp><p:nvSpPr><p:cNvPr id="5" name="Text 0"></p:cNvPr><p:cNvSpPr txBox="1"/><p:nvPr></p:nvPr></p:nvSpPr><p:spPr><a:xfrm><a:off x="4738525" y="1225025"/><a:ext cx="4225500" cy="13650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90000"/></a:lnSpc><a:buNone/></a:pPr><a:r><a:rPr lang="en-US" sz="9600" b="1" dirty="0"><a:solidFill><a:srgbClr val="FFFFFF"/></a:solidFill><a:latin typeface="Arial" pitchFamily="34" charset="0"/><a:ea typeface="Arial" pitchFamily="34" charset="-122"/><a:cs typeface="Arial" pitchFamily="34" charset="-120"/></a:rPr><a:t>0
</a:t></a:r><a:endParaRPr lang="en-US" sz="9600" dirty="0"/></a:p></p:txBody></p:sp><p:sp><p:nvSpPr><p:cNvPr id="6" name="Text 1"></p:cNvPr><p:cNvSpPr txBox="1"/><p:nvPr></p:nvPr></p:nvSpPr><p:spPr><a:xfrm><a:off x="180000" y="2066350"/><a:ext cx="3317400" cy="10107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15000"/></a:lnSpc><a:buNone/></a:pPr><a:r><a:rPr lang="en-US" sz="1200" dirty="0"><a:solidFill><a:srgbClr val="FFFFFF"/></a:solidFill><a:latin typeface="Arial" pitchFamily="34" charset="0"/><a:ea typeface="Arial" pitchFamily="34" charset="-122"/><a:cs typeface="Arial" pitchFamily="34" charset="-120"/></a:rPr><a:t>Порядок сложения двух векторов не влияет на итог: a+b=b+a.
</a:t></a:r><a:endParaRPr lang="en-US" sz="1200" dirty="0"/></a:p></p:txBody></p:sp><p:sp><p:nvSpPr><p:cNvPr id="7" name="Text 2"></p:cNvPr><p:cNvSpPr txBox="1"/><p:nvPr></p:nvPr></p:nvSpPr><p:spPr><a:xfrm><a:off x="7745075" y="4707800"/><a:ext cx="1219200" cy="255600"/></a:xfrm><a:prstGeom prst="rect"><a:avLst></a:avLst></a:prstGeom><a:noFill/><a:ln></a:ln></p:spPr><p:txBody><a:bodyPr wrap="square" lIns="0" tIns="0" rIns="0" bIns="0" rtlCol="0" anchor="ctr"></a:bodyPr><a:lstStyle/><a:p><a:pPr algn="r" indent="0" marL="0"><a:lnSpc><a:spcPct val="115000"/></a:lnSpc><a:buNone/></a:pPr><a:r><a:rPr lang="en-US" sz="800" dirty="0"><a:solidFill><a:srgbClr val="FFFFFF"/></a:solidFill><a:latin typeface="Arial" pitchFamily="34" charset="0"/><a:ea typeface="Arial" pitchFamily="34" charset="-122"/><a:cs typeface="Arial" pitchFamily="34" charset="-120"/></a:rPr><a:t>6</a:t></a:r><a:endParaRPr lang="en-US" sz="800" dirty="0"/></a:p></p:txBody></p:sp><p:sp><p:nvSpPr><p:cNvPr id="8" name="Text 3"></p:cNvPr><p:cNvSpPr txBox="1"/><p:nvPr></p:nvPr></p:nvSpPr><p:spPr><a:xfrm><a:off x="180000" y="3802400"/><a:ext cx="3453900" cy="228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781" i="1" dirty="0"><a:solidFill><a:srgbClr val="FFFFFF"/></a:solidFill><a:latin typeface="Arial" pitchFamily="34" charset="0"/><a:ea typeface="Arial" pitchFamily="34" charset="-122"/><a:cs typeface="Arial" pitchFamily="34" charset="-120"/></a:rPr><a:t>Школьное изучение свойств сложения векторов (курс геометрии 7 класса)
</a:t></a:r><a:endParaRPr lang="en-US" sz="781" dirty="0"/></a:p></p:txBody></p:sp><p:sp><p:nvSpPr><p:cNvPr id="9" name="Text 4"></p:cNvPr><p:cNvSpPr txBox="1"/><p:nvPr></p:nvPr></p:nvSpPr><p:spPr><a:xfrm><a:off x="5069425" y="2691751"/><a:ext cx="3563700" cy="1255800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90000"/></a:lnSpc><a:buNone/></a:pPr><a:r><a:rPr lang="en-US" sz="2196" b="1" dirty="0"><a:solidFill><a:srgbClr val="FFFFFF"/></a:solidFill><a:latin typeface="Arial" pitchFamily="34" charset="0"/><a:ea typeface="Arial" pitchFamily="34" charset="-122"/><a:cs typeface="Arial" pitchFamily="34" charset="-120"/></a:rPr><a:t>Если два одинаково направленных действия заменить на эквивалентный порядок, результат не меняется.
</a:t></a:r><a:endParaRPr lang="en-US" sz="2196" dirty="0"/></a:p></p:txBody></p:sp></p:spTree></p:cSld><p:clrMapOvr><a:masterClrMapping/></p:clrMapOvr>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перпендикулярных вектора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направления перпендикулярны, получается прямоугольный треугольник. Итоговый вектор отвечает его гипотенузе, поэтому удобно сравнивать три числа: катеты и результат.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длинах 3 и 4 итоговая длина становится 5. Значит, направление критично: без перпендикулярности простая связь могла бы измениться.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правила для прямоугольного треугольника в школьной геометрии (данные 3 и 4, результат 5)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нескольких перемещений на карте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маршрут: 2 км на восток, 1 км на север и 2 км на запад. Два горизонтальных участка направлены противоположно и потому взаимно компенсируются.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важны не только длины отрезков, но и их направления. После компенсации остаётся итоговое смещение 1 км на север, что хорошо видно по векторной схеме на плане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14038"/>
            <a:ext cx="3563700" cy="13154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нахождения суммы векторов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можно находить по рисунку, по правилу многоугольника или по координатам. Во всех случаях получится один и тот же результирующий вектор, если правильно учитывать направления.
</a:t>
            </a:r>
            <a:endParaRPr lang="en-US" sz="111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 дают одинаковый результат: графический, построительный и вычислительный методы работают вместе и позволяют проверять друг друга.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«Сумма нескольких векторов» (школьная программа по геометрии, 7 класс)
</a:t>
            </a:r>
            <a:endParaRPr lang="en-US" sz="781" dirty="0"/>
          </a:p>
        </p:txBody>
      </p:sp>
    </p:spTree>
  </p:cSld>
  <p:clrMapOvr>
    <a:masterClrMapping/>
  </p:clrMapOvr>
</p:sld>
</file>

<file path=ppt/slides/slide10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0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sp><p:nvSpPr><p:cNvPr id="6" name="Text 0"></p:cNvPr><p:cNvSpPr txBox="1"/><p:nvPr></p:nvPr></p:nvSpPr><p:spPr><a:xfrm><a:off x="180000" y="362775"/><a:ext cx="6699300" cy="6186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90000"/></a:lnSpc><a:buNone/></a:pPr><a:r><a:rPr lang="en-US" sz="2800" b="1" dirty="0"><a:solidFill><a:srgbClr val="FFFFFF"/></a:solidFill><a:latin typeface="Arial" pitchFamily="34" charset="0"/><a:ea typeface="Arial" pitchFamily="34" charset="-122"/><a:cs typeface="Arial" pitchFamily="34" charset="-120"/></a:rPr><a:t>Координатный способ сложения
</a:t></a:r><a:endParaRPr lang="en-US" sz="2800" dirty="0"/></a:p></p:txBody></p:sp><p:sp><p:nvSpPr><p:cNvPr id="7" name="Text 1"></p:cNvPr><p:cNvSpPr txBox="1"/><p:nvPr></p:nvPr></p:nvSpPr><p:spPr><a:xfrm><a:off x="2980188" y="1401975"/><a:ext cx="37263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200" dirty="0"><a:solidFill><a:srgbClr val="FFFFFF"/></a:solidFill><a:latin typeface="Arial" pitchFamily="34" charset="0"/><a:ea typeface="Arial" pitchFamily="34" charset="-122"/><a:cs typeface="Arial" pitchFamily="34" charset="-120"/></a:rPr><a:t>Если вектор задан координатами a=(x; y), то сумма находится по частям: складывают все первые координаты и отдельно складывают все вторые координаты. Так направление в координатной форме учитывается автоматически.
</a:t></a:r><a:endParaRPr lang="en-US" sz="1200" dirty="0"/></a:p></p:txBody></p:sp><p:sp><p:nvSpPr><p:cNvPr id="8" name="Text 2"></p:cNvPr><p:cNvSpPr txBox="1"/><p:nvPr></p:nvPr></p:nvSpPr><p:spPr><a:xfrm><a:off x="7745075" y="4707800"/><a:ext cx="1219200" cy="255600"/></a:xfrm><a:prstGeom prst="rect"><a:avLst></a:avLst></a:prstGeom><a:noFill/><a:ln></a:ln></p:spPr><p:txBody><a:bodyPr wrap="square" lIns="0" tIns="0" rIns="0" bIns="0" rtlCol="0" anchor="ctr"></a:bodyPr><a:lstStyle/><a:p><a:pPr algn="r" indent="0" marL="0"><a:lnSpc><a:spcPct val="115000"/></a:lnSpc><a:buNone/></a:pPr><a:r><a:rPr lang="en-US" sz="800" dirty="0"><a:solidFill><a:srgbClr val="FFFFFF"/></a:solidFill><a:latin typeface="Arial" pitchFamily="34" charset="0"/><a:ea typeface="Arial" pitchFamily="34" charset="-122"/><a:cs typeface="Arial" pitchFamily="34" charset="-120"/></a:rPr><a:t>10</a:t></a:r><a:endParaRPr lang="en-US" sz="800" dirty="0"/></a:p></p:txBody></p:sp><p:sp><p:nvSpPr><p:cNvPr id="9" name="Text 3"></p:cNvPr><p:cNvSpPr txBox="1"/><p:nvPr></p:nvPr></p:nvSpPr><p:spPr><a:xfrm><a:off x="2980188" y="2564650"/><a:ext cx="37263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200" dirty="0"><a:solidFill><a:srgbClr val="FFFFFF"/></a:solidFill><a:latin typeface="Arial" pitchFamily="34" charset="0"/><a:ea typeface="Arial" pitchFamily="34" charset="-122"/><a:cs typeface="Arial" pitchFamily="34" charset="-120"/></a:rPr><a:t>Например, (2; 3)+(-1; 4)=(1; 7). Получившиеся числа — это координаты результирующего вектора, который можно затем проверить по построению на плоскости.
</a:t></a:r><a:endParaRPr lang="en-US" sz="1200" dirty="0"/></a:p></p:txBody></p:sp><p:sp><p:nvSpPr><p:cNvPr id="10" name="Text 4"></p:cNvPr><p:cNvSpPr txBox="1"/><p:nvPr></p:nvPr></p:nvSpPr><p:spPr><a:xfrm><a:off x="2980188" y="3727325"/><a:ext cx="3726300" cy="906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200" dirty="0"><a:solidFill><a:srgbClr val="FFFFFF"/></a:solidFill><a:latin typeface="Arial" pitchFamily="34" charset="0"/><a:ea typeface="Arial" pitchFamily="34" charset="-122"/><a:cs typeface="Arial" pitchFamily="34" charset="-120"/></a:rPr><a:t>Этот способ удобен, когда в задаче много векторов или чертёж получается слишком громоздким. Координатное вычисление помогает быстро получить ответ и избежать ошибок при «откладывании» руками.
</a:t></a:r><a:endParaRPr lang="en-US" sz="1200" dirty="0"/></a:p></p:txBody></p:sp></p:spTree></p:cSld><p:clrMapOvr><a:masterClrMapping/></p:clrMapOvr>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итог при добавлении новых векторов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добавлять новые векторы так, что они усиливают друг друга, длина суммы растёт. При частичной «отмене» направлений результат уменьшается, иногда до нуля.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диаграммы: на итог влияет не только длина, но и взаимное направление. Одинаковые направления дают наибольшую длину, противоположные — минимальную.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значения в условных единицах: два равных вектора длиной 5. Ось показывает длину результирующего вектора.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73034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0012" y="2958918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случаи противоположных направлений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одной прямой навстречу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направлены по одной прямой в противоположные стороны, их действия компенсируются. Итоговая длина становится разностью длин, а направление совпадает с более длинным вектором.
</a:t>
            </a:r>
            <a:endParaRPr lang="en-US" sz="84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равной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длины двух противоположных векторов равны, их сумма равна нулевому вектору. Графически это выглядит как «встреча» стрелок: общий результат не приводит к смещению.
</a:t>
            </a:r>
            <a:endParaRPr lang="en-US" sz="90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случай часто встречается в задачах на маршрут и скорость «в одну линию». Удобно сравнивать, какой из отрезков сильнее по длине, и по нему определять направление итогового смещения.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сумму векторов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шаг за шагом: от данных до проверки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геометрии и физики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 клетчатом плане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по городу удобно представлять стрелками на плане. Когда действия идут одно за другим, их сумма превращается в единый результирующий вектор от старта до финиша. Так сразу видно итоговое смещение без длинных описаний маршрута.
</a:t>
            </a:r>
            <a:endParaRPr lang="en-US" sz="83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в одной точке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предмету приложены несколько сил, их совместное действие можно найти как сумму векторов. Для этого силы изображают стрелками с направлениями и длинами, соответствующими величинам. Итоговая стрелка показывает, куда направлено результирующее действие.
</a:t>
            </a:r>
            <a:endParaRPr lang="en-US" sz="81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и течение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лодки относительно воды и скорость течения складываются векторно. В результате получается скорость лодки относительно берега. Поэтому направление «намерения» не совпадает с фактическим движением: течение сносит лодку в сторону.
</a:t>
            </a:r>
            <a:endParaRPr lang="en-US" sz="88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77810"/>
            <a:ext cx="3408600" cy="1478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векторов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направление столь же важно, как и длина. Ниже — частые промахи и то, как действовать правильно при построении суммы.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смешение понятий «длина вектора» и «результирующий вектор». Направление определяет итог: даже равные длины могут почти уничтожить друг друга.
</a:t>
            </a:r>
            <a:endParaRPr lang="en-US" sz="1182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типовые ошибки при построении суммы векторов (общие методические рекомендации).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векторов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что результирующий вектор зависит от самих векторов, а не от того, в каком порядке вы откладывали их в цепочке.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сохранять длины и направления и соединять начало первого с концом последнего, получится один и тот же вектор R. Порядок построения не влияет на сумму.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пример: три вектора построены цепочкой, значения длины R показаны в условных единицах.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суммы векторов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означает: можно менять местами слагаемые, а сумма не изменится. Например, →a + →b даёт тот же итог, что и →b + →a, если переносить векторы параллельно.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позволяет группировать векторы по-разному. Для трёх векторов выполняется равенство (→a + →b) + →c = →a + (→b + →c), поэтому можно упрощать построение.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особенно полезны, когда в задаче много векторов. Можно сначала сложить удобные пары, получить промежуточный вектор и продолжить, не меняя конечный результат.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вы строите цепочку стрелок, но можете перестраивать её: итоговый вектор соединяет общий старт и общий финиш. Поэтому лишние шаги можно исключить заранее.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в жизни и технике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планирование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путь на карте рассматривают как сумму нескольких перемещений. Например, поворот и подъём по маршруту дают одно итоговое смещение от точки старта. Благодаря этому маршрут легче анализировать по направлениям.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модели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сумма векторов описывает, как складываются скорости и силы. Если на объект действуют несколько влияний одновременно, их результат можно изобразить одной стрелкой. Так легче понимать, куда направлено движение или действие.
</a:t>
            </a:r>
            <a:endParaRPr lang="en-US" sz="1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505260"/>
            <a:ext cx="3563700" cy="21329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подходящий способ сложения и характер результата. Последняя строка фиксирует общий вывод: важны и длины, и направления.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легко представить цепочку стрелок — применяй графический способ. Если есть координаты — проще складывать по координатам. Во всех случаях направление определяет итог.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проверочные ситуации из школьной темы о сложении векторов (общий учебный подход).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«Сумма нескольких векторов»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нескольких векторов показывает общий результат движений или действий. Её находят графически по правилу треугольника или многоугольника, а также по координатам, учитывая длину, направление и порядок построения.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2026-05-14T00:47:50Z</dcterms:created>
  <dcterms:modified xsi:type="dcterms:W3CDTF">2026-05-14T00:47:50Z</dcterms:modified>
</cp:coreProperties>
</file>