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литературного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становится личным опытом читателя.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Школьник, подросток и взрослый видят в произведении не одно и то же: возраст, опыт, настроение и знание эпохи меняют понимание героев, деталей и авторского смысла.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текст читают по-разному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Читательское восприятие начинается с понимания событий: кто действует, что происходит и как развивается сюжет. На этом уровне важно не просто помнить факты, а видеть их связь.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читательское восприятие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появляется эмоциональный отклик: читатель сочувствует героям, спорит с их поступками, замечает настроение сцены и оценивает, почему один эпизод вызывает сильнее впечатление, чем другой.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восприятие выводом о смысле текста. Здесь учитываются слово, образ, композиция, авторский тон и детали, которые помогают перейти от пересказа к точному анализу.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то, что помогает понять мотивы и подтекст, а не только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контекст сильнее влияют на смысловое чтение, чем возраст сам по себе.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восприятие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 материалам школьной читательской практики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запоминается прежде всего тогда, когда его поступок вызывает сочувствие, несогласие или удивление. Эмоциональная реакция помогает быстрее увидеть характер и понять, почему сцена остаётся в памяти.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образ героя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детали, речь, жесты и авторские намёки раскрывают героя глубже, чем прямое описание. Особенно выразителен момент выбора, когда внутренний конфликт становится заметен через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понимание текста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читатель переходит от первого чтения к выводу о смысле произведения.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говорится в произведении: о дружбе, выборе, семье, взрослении или конфликте. Это самый общий уровень понимания 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темы, идеи и проблемы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раскрывает, к какому выводу подводит автор и как он оценивает изображённые события. Она помогает увидеть не только содержание, но и авторскую мысль.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формулирует важный жизненный вопрос, который текст ставит перед читателем: что такое долг, почему возникает жестокость, как проверить дружбу.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тема, идея и проблема связаны между собой, эмоциональное впечатление превращается в осмысленный анализ, а читатель точнее объясняет смысл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читателя влияет на то, какие вопросы он задаёт тексту и насколько глубоко его понимает.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внимание смещается от сюжета к смыслу, а интерпретация становится точнее и глубже.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с возрастом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читательская практика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295401"/>
            <a:ext cx="138300" cy="122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средства и их влияние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образу выразительность и помогает почувствовать настроение сцены, особенно если автор выбирает точное и необычное определение.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Сопоставляет явления или героев и делает признак заметнее, поэтому читателю легче увидеть, чем один образ отличается от другого.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Подчеркивают важную мысль, создают напряжение или спокойный темп и направляют внимание читателя к ключевым словам и состояниям.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звукопись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усиливает конфликт, а звукопись помогает услышать настроение текста; вместе они делают сцену более яркой и запоминающейся.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смысл на новый образ и заставляет читать внимательнее, чтобы понять не только красоту фразы, но и её скрытое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текст, тем чаще читатель удерживает не только сюжет, но и отдельные словесные находки.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герой и финал: именно они вызывают самый сильный эмоциональный отклик и лучше всего фиксируются в памяти.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 материалам школьной читательской практики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контекст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 быт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времени действия и эпохи автора помогает понять, почему герои так говорят и поступают. Быт, правила и социальные отношения становятся яснее.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слова, одежда, предметы и обстановка раскрывают смысл сцен точнее. Без этих подсказок многие детали кажутся странными или непонятными.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восприятие рождается из эмоций, ассоциаций и собственного опыта. Один читатель сочувствует герою, другой замечает в его поступке ошибку.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восприятие и интерпретация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требует опоры на текст: цитаты, эпизоды и художественные детали должны подтверждать вывод. Тогда мнение становится аргументированным.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работе важно не путать впечатление и доказательство. Сильная интерпретация объясняет, почему читатель понял произведение именно так.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впечатления к выводу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показывает, как эмоция превращается в аргументированное литературное рассуждение.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чтение удобно для быстрого знакомства с текстом, но не раскрывает его глубину и авторский замысел.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дает более полное понимание, потому что соединяет события, характеры и художественные приемы.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чтения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текста; сравнительная оценка учебных навыков чтения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перечитывать произведение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сюжет, главных героев и общее настроение. Впечатление еще не всегда позволяет увидеть скрытые связи между эпизодами.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заметны намеки, повторяющиеся образы и важные слова. Текст начинает восприниматься точнее и спокойнее.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с одноклассниками можно увидеть новые смыслы и проверить свои наблюдения. Аргументы становятся точнее.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эпизоды складываются в общую картину, а финал и конфликт раскрываются яснее. Произведение воспринимается как единое целое.
</a:t>
            </a:r>
            <a:endParaRPr lang="en-US" sz="11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приемы помогают понять текст и проверить читательское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приемы дополняют друг друга: они переводят впечатление в наблюдение, а наблюдение — в обоснованный вывод.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анализа восприятия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текста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одноклассники часто по-разному реагируют на один эпизод: кто-то замечает смелость героя, а кто-то — его сомнение, растерянность или скрытую обиду.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Читательский отклик в классе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ответов помогает увидеть, что личное чтение может быть разным, но общий разговор должен опираться на текст, цитаты и точные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читательский опыт может изменить понимание, если текст затрагивает знакомые переживания или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влияют опыт и эмоции, а словарь и контекст помогают уточнить смысл и избежать ошибок.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сильнее всего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читательская практика; качественная оценка факторов восприятия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чтение тренирует внимание, память и речь. Ученик лучше замечает важные слова, связи между эпизодами и изменения в настроении текста.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как часть культуры чтения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отличать факт от оценки и доказывать мысль примерами. Это особенно важно, когда нужно объяснить позицию автора.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другие мнения делает обсуждение сильнее. Если вывод подтвержден текстом, разные читательские ответы могут быть одинаково ценными.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точнее и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литературы начинается с чувства, но становится полным, когда читатель внимательно работает с текстом, контекстом, языком и деталями. Тогда смысл произведения раскрывается точнее.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2026-05-19T03:56:07Z</dcterms:created>
  <dcterms:modified xsi:type="dcterms:W3CDTF">2026-05-19T03:56:07Z</dcterms:modified>
</cp:coreProperties>
</file>