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промышленность: руды, энергия и транспорт превращаются в сталь и цветные металлы.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как географическая отрасль мирового хозяйства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металлургии зависит от сырья, топлива, энергии, воды, транспорта и спроса. Чёрная металлургия «привязана» к железным рудам и коксующемуся углю, а цветная — к электроэнергии и переработке сырья. География показывает, как это формирует мировой рынок металлов.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металлургия изучается в географии 11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охватывает алюминий, медь, никель, свинец, цинк, титан и другие металлы. Руды нередко содержат малую концентрацию полезного компонента, поэтому до плавки требуется обогащение или переработка сырья.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больше стран опираются на вторичное сырьё — металлолом, особенно для стали и алюминия. Это влияет на размещение предприятий: переработка тяготеет к районам с развитой промышленностью и крупными городскими агломерациями.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 включает добычу железных руд, производство чугуна, стали и проката. Её результат нужен строительству, машиностроению и транспорту, поэтому продукция ориентируется и на объёмы потребления, и на устойчивость сырьевой поставки.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металлургии и их сырьевая база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цепочка производства металла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месторождения или пункта лома до выпуска проката: на каждом шаге меняются ресурсы и логистика.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доменной печи железная руда восстанавливается коксом при температурах выше 1500 °C. Флюсы образуют шлак, который отделяет пустую породу. Полученный чугун с высоким содержанием углерода становится основой для дальнейшего получения стали.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домна превращает руду в чугун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предприятия полного цикла размещались рядом с месторождениями железной руды и коксующегося угля. Альтернативой служили транспортные узлы: там удобнее подвозить сырьё и отправлять готовый прокат. Такая связка сокращает издержки на логистику.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полный цикл тянется к сырью и топливу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комбинаты объединяют доменную печь, сталеплавильный цех и инфраструктуру для обслуживания производства. В одном промышленном районе проще согласовать подачу сырья, энергоресурсов и вывоз продукции. Поэтому география отрасли часто совпадает с картой крупнейших промышленных зон.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район как система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Доменная металлургия и крупные комбинаты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предприятия «подстраиваются» под самый дефицитный ресурс: где он доступнее, там и формируется центр производства.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фактора размещения нет: решающим становится сочетание сырьевых, энергетических и логистических условий для конкретной технологии и стадии.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и отраслевые материалы по географии металлургии (без привязки к одному году).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факторов, определяющих размещение металлургии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черной металлургии мира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вывоз проката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часто тяготеют к морским портам, где легче импортировать руду и уголь и отправлять сталь на экспорт. Это особенно важно при высокой доле международной торговли.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узлы и подвоз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коммуникации помогают доставлять коксующийся уголь и концентраты. Поэтому крупные комбинаты нередко располагаются в районах пересечения магистралей и логистических коридоров.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городских агломерациях есть постоянный потребитель: строительство, машиностроение, транспорт. Поэтому рядом с ними поддерживается устойчивый сбыт металлопродукции.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центры Востока и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сформировались в странах с мощной промышленностью и развитой инфраструктурой: Восточная Азия, Западная Европа, Северная Америка, Россия и Индия.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791" y="1527000"/>
            <a:ext cx="3484218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Steel Association (данные за последние годы).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— производители стали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ориентиры по ведущим производителям и типичным особенностям размещения отрасли.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стали сосредоточено в нескольких индустриальных регионах, где сочетаются сырьевые поставки, логистика и устойчивый промышленный спрос.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черной металлургии связаны с Курской магнитной аномалией, Уралом, Западной Сибирью и северо-западной частью страны. География подтверждает связь «руда—топливо—завод» через транспортные магистрали.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цветной металлургии особенно важны Норильский район, Урал, Кольский полуостров, Южная Сибирь и территории с развитой гидроэнергетической базой. Так природные условия напрямую определяют технологические маршруты.
</a:t>
            </a:r>
            <a:endParaRPr lang="en-US" sz="1434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ресурсами железных руд, коксующихся углей и сырьём цветных металлов. Это создаёт относительную устойчивость металлургического производства и поддерживает развитие крупных комбинатов.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металлургии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«привязаны» к конкретному сырью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Алюминий, медь, никель, титан, свинец и цинк производятся в разных районах: состав руды и требования технологии задают разные условия. Там, где выгоднее готовить сырьё и поддерживать производственный цикл, формируются отраслевые центры.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переработка на месте как главные правила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Алюминиевая промышленность особенно энергоёмкая, поэтому заводы тяготеют к крупным источникам электроэнергии, включая ГЭС. Медь и никель часто связаны с горнодобывающими районами: концентрат удобнее перерабатывать поблизости, уменьшая транспортные издержки.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и её территориальная логика
</a:t>
            </a:r>
            <a:endParaRPr lang="en-US" sz="31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металлов уходит на строительство и транспорт: там нужны арматура, листовой прокат, трубы, кузовные детали и рельсы.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чем выше индустриализация территории, тем разнообразнее и устойчивее спрос на металлы со стороны отраслей инфраструктуры.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потребления металлов по отраслям; без привязки к конкретным годовым статистическим данным.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потребления металлов по отраслям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 плавки и последующих операций делают электроэнергию и топливо основной статьёй себестоимости, заставляя заводы искать доступ к мощным энергосистемам.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технологии доменной плавки (верхний предел температуры в доменной печи).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
</a:t>
            </a:r>
            <a:pPr algn="ctr" indent="0" marL="0">
              <a:lnSpc>
                <a:spcPct val="120004"/>
              </a:lnSpc>
              <a:buNone/>
            </a:pPr>
            <a:r>
              <a:rPr lang="en-US" sz="83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6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выплавке чугуна требуется температура свыше 1500 °C, поэтому энергозатраты становятся решающим условием выбора площадки.
</a:t>
            </a:r>
            <a:endParaRPr lang="en-US" sz="33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металлургия уменьшает отходы и загрязнение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переработки металлолома с применением сортировки, переплавки и очистки газов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металлургических районах формируется высокий уровень выбросов: оксиды серы и азота, углерод, пыль, а также компоненты, содержащиеся в отходящих газах и пылевом аэрозоле.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промышленных узлах эффекты усиливаются из‑за совместной работы заводов, транспорта и энергетики на ограниченной территории, что повышает риск загрязнения воздуха и атмосферных выпадений.
</a:t>
            </a:r>
            <a:endParaRPr lang="en-US" sz="1472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нагрузку создают отходы обогащения руд и шлаки: накапливаясь, они требуют контроля фильтрации и хранения, чтобы не допустить ухудшения качества почв и вод.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включает фильтры, улавливание газов, рекультивацию отвалов и перевод на более чистые технологические решения, чтобы уменьшать воздействие на экосистемы и людей.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металлургических районов
</a:t>
            </a:r>
            <a:endParaRPr lang="en-US" sz="31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 особенно ценен в странах с плотным городским населением и развитой промышленностью: там больше металлоконструкций и изношенных изделий, которые можно собрать, отсортировать и направить в переплавку.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переплавке вторичного металла снижается потребность в добыче руды и уменьшаются энергозатраты на подготовку сырья; в первую очередь это касается стали и алюминия благодаря сохранению свойств при многократном использовании.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 как вторичная сырьевая база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вектор: доля вторичной переработки и использование электродуговой плавки растут, а в крупных странах-производителях постепенно снижаются удельные выбросы.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индексов отражает переход от экстенсивного наращивания объёмов к более технологичным и экологически рациональным процессам, включая автоматизацию и контроль параметров.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обобщённым отраслевым тенденциям (без указания конкретных статистических рядов).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развития мировой металлургии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131465"/>
            <a:ext cx="5955300" cy="26010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отраслевые материалы по металлургическим технологиям; типичные технологические взаимосвязи и размещение предприятий.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плавки и их географические преимущества
</a:t>
            </a:r>
            <a:endParaRPr lang="en-US" sz="3003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технологий с ограничениями и наиболее типичным размещением предприятий.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плавки определяется не только характеристиками продукции, но и доступностью руды/чугуна, металлолома и энергоресурсов, поэтому география заводов неодинакова.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31" y="2436975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в повседневной жизни и инфраструктуре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помогает возводить здания, мосты и инженерные сооружения. Она применяется в каркасах, балках, арматуре, рельсах и трубопроводах, где важны прочность и устойчивость к нагрузкам.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в строительстве и транспорте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нужна для электрических цепей: электропроводки, связи и элементов электроники. Её используют там, где требуются хорошая проводимость и надёжность соединений при длительной эксплуатации.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для электропроводки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встречается в оконных профилях, корпусах техники и общественном транспорте, а также в упаковочных материалах. Лёгкость металла снижает массу изделий и облегчает перевозку.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в транспорте и упаковке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Нержавеющие сплавы применяются в медицинском оборудовании, пищевых линиях и химической аппаратуре. Они устойчивы к коррозии, выдерживают частую мойку и контакт с агрессивными средами.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Нержавеющие сплавы в медицине и пищевой сфере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опирается на инженеров-технологов и горных специалистов, а также на сталеваров и литейщиков. Эти роли требуют точного понимания процессов плавки и контроля параметров производства.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печей и специалисты по автоматизации поддерживают работу оборудования: задают режимы, следят за температурой и составом, обеспечивают стабильность качества. Это предполагает практическую дисциплину и знание техники безопасности.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 контролёры качества анализируют выбросы, обращение с отходами и соответствие продукции требованиям. Для точной оценки нужны базовые знания химии, физики, материаловедения и нормативной документации.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используют цифровой контроль, датчики и модели управления процессами, а также мониторинг выбросов. Поэтому возрастает ценность технической грамотности и умения работать с измерительными данными.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навыки, связанные с металлургией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связывает ресурсы, энергетику, транспорт, труд и потребительские рынки в единую систему. Её география определяется доступностью сырья и энергии и экологическими ограничениями, а будущее — в переработке лома и снижении выбросов.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как географическая основа промышленного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2026-05-13T06:23:17Z</dcterms:created>
  <dcterms:modified xsi:type="dcterms:W3CDTF">2026-05-13T06:23:17Z</dcterms:modified>
</cp:coreProperties>
</file>