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Состояние вещества и их роль в окружающем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вещества определяют свойства и поведение материальных объектов вокруг нас.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состояний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философы задавались вопросом, из чего состоит всё вокруг. Позже учёные открыли три главных состояния вещества и разъяснили их природу на уровне частиц.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состояния вещества: определения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и жидкое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состояние характеризуется постоянной формой и объёмом, как у льда. Жидкое сохраняет объём, но принимает форму сосуда, например, вода.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Газообразное состояние и его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Газообразное состояние не имеет ни постоянной формы, ни объёма. Частицы двигаются свободно, как в водяном паре, заполняя доступное пространство.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25979"/>
            <a:ext cx="4332300" cy="20578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 состояний вещества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плотность, расположение частиц, сжимаемость и текучесть твёрдых, жидких и газообразных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различие в свойствах, что объясняет поведение веществ в разных состояниях.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физики для 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состояние: свойства и бытовые примеры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твёрдом состоянии частицы располагаются плотно и образуют устойчивую структуру с постоянным объёмом и формой.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такие как камень и железо, обладают высокой прочностью и широко используются в строительстве и изготовлении инструментов.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— пример твёрдого вещества, встречающегося в нашем быту и природе, сохраняющего форму независимо от сосуда.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состояние: признаки и роль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текучи, принимают форму сосуда, при этом частицы способны скользить друг относительно друга, обеспечивая движение и обмен веществ.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соки и молоко используются в питании, поливе растений и научных опытах, демонстрируя жизненно важные свойства жидкостей.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Газообразное состояние: свойства и практическое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не имеют собственной формы и объёма. Частицы движутся хаотично и свободно, обеспечивая заполняемость всего доступного пространства.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жизненно важен для дыхания, а газы в баллонах и кислородные маски применяются в медицине и быту.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вещества в разных состояниях: пример воды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плотности объясняет, почему лёд плавает, а пар почти не ощущается в воздухе.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вещества сильно меняется при переходах между состояниями, влияя на физические свойства и поведение.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справочник,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переходы между состояниями вещества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фазовых переходов в природе и технике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Плавление и кристаллизация: особенности фазовых переходов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этих переходов помогает в науке и технологиях, например, в производстве и хранении материалов.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происходят при постоянных температурах для чистых веществ при нормальном давлении, что важно для контроля фазовых переходов.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Кристаллизация — процесс обратный плавлению, при котором жидкость превращается в твёрдое вещество, например, замерзание воды при 0°C.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Плавление — переход твёрдого вещества в жидкое при достижении определённой температуры, как лёд становится водой при 0°C.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конденсация и кипение: примеры из жизни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— это постепенное переход жидкости в газ с её поверхности. Например, после дождя вода из лужи постепенно исчезает, становясь паром и поднимаясь в воздух.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— обратный процесс испарения, при котором пар охлаждается и превращается в капли жидкости. Росы на траве утром — яркий пример такой конденсации.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Кипение возникает, когда жидкость быстро превращается в пар по всему объёму при достижении определённой температуры, например, вода кипит при 100 °C.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Плазма: четвёртое состояние вещества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Ионизированный газ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это газ, в котором частицы обладают электрическим зарядом, что отличает её от обычных газов и придаёт уникальные свойства.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природе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проявляется в молниях, солнечных вспышках и атмосфере звёзд, демонстрируя экзотические явления высоких температур.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и пламя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лампах дневного света и пламени свечи также присутствует плазма, создавая свет и тепло за счёт ионизированных частиц.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Доминирующее состояние во Вселенной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более 99 % видимой Вселенной, присутствуя в звёздах и межзвёздном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твёрдом состоянии молекулы расположены близко и колеблются вокруг фиксированных позиций. Такая структура придаёт телу прочность и фиксированную форму.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 твёрдом состоянии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жидкости молекулы не связаны жёстко, они скользят друг относительно друга и могут менять своё положение, что обеспечивает текучесть и способность принимать форму сосуда.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молекул в жидкости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газа движутся хаотично и быстро, занимая весь доступный объём. Такая подвижность обеспечивает расширение и сжимаемость газообразных тел.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движение молекул в газе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и движение частиц в разных состояниях
</a:t>
            </a:r>
            <a:endParaRPr lang="en-US" sz="23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поверхности рек, озёр и морей нагревается и превращается в пар, поднимающийся в атмосферу.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верхних слоях атмосферы водяной пар охлаждается и образует облака из мельчайших капелек воды.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становятся большими, они выпадают в виде дождя, снега или града на землю.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условиях выпавшая вода превращается в лед и снег, пополняя ледники и снежные покровы.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фазовых переходов воды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Плавление начинается при 0°C, а кипение — при 100°C при нормальном атмосферном давлении. Эти температуры стабильны для чистой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температуры фазовых переходов, можно прогнозировать поведение воды в природе и технике при различных условиях.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физики, 7 класс,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материалы, такие как кирпичи и металл, обеспечивают прочность зданий и техники, являясь незаменимыми в нашей повседневной жизни.
</a:t>
            </a:r>
            <a:endParaRPr lang="en-US" sz="868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материалы в быту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другие жидкости необходимы для питья, приготовления пищи и полива растений, обеспечивая жизнедеятельность и комфорт.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жидкостей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поддерживает дыхание, а сжиженные газы используются в баллонах для готовки и отопления, делая жизнь удобнее и безопаснее.
</a:t>
            </a:r>
            <a:endParaRPr lang="en-US" sz="96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в домашнем хозяйстве
</a:t>
            </a:r>
            <a:endParaRPr lang="en-US" sz="1247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вещества в жизни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наблюдения: смена состояния вещества на практике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Положив кусочек льда на ладонь, можно увидеть, как он постепенно тает, переходя из твёрдого состояния в жидкое из-за тепла тела.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в банке под солнечными лучами демонстрирует превращение жидкости в пар, который невидим, но присутствует в воздухе.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простые опыты помогают понять основные процессы изменения состояния вещества наглядно и доступно.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капель на холодном окне — пример конденсации водяного пара из воздуха при контакте с холодной поверхностью.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970245"/>
            <a:ext cx="4332300" cy="1548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веществ в различных состояниях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вещества и их формы в разных состояниях с указанием областей применения в быту и 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 вещества определяют их использование, например, лёд охлаждает, вода питает, газ применяется для дыхания или технологических процессов.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справочники,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и давления на состояния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ускоряет движение частиц, что ведёт к переходу твёрдого тела в жидкость и далее в газ при достижении определённых точек.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давления способствует переходу газа в жидкое состояние, что используется в газовых баллонах для удобного хранения и транспортировки.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знаний о состояниях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состояний вещества помогает лучше воспринимать окружающий мир, объяснять природные явления и применять эти знания в науке и повседневной жизни.
</a:t>
            </a:r>
            <a:endParaRPr lang="en-US" sz="356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2026-05-08T09:03:40Z</dcterms:created>
  <dcterms:modified xsi:type="dcterms:W3CDTF">2026-05-08T09:03:40Z</dcterms:modified>
</cp:coreProperties>
</file>