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Ярмарочное гулянье в музыке: шумный праздник народных песен
</a:t>
            </a:r>
            <a:pPr algn="l" indent="0" marL="0">
              <a:lnSpc>
                <a:spcPct val="90000"/>
              </a:lnSpc>
              <a:buNone/>
            </a:pPr>
            <a:r>
              <a:rPr lang="en-US" sz="19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песни, танцы и шутки оживляют ярмарочный праздник.
</a:t>
            </a:r>
            <a:endParaRPr lang="en-US" sz="190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ярмарка собирала людей из разных мест. Здесь торговали, знакомились, пели, плясали и шутили. Музыка звучала повсюду и делала шумную площадь по-настоящему праздничной.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Ярмарка: где встречаются торговля и музыка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выглядело ярмарочное гулянье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Лавки, палатки и пёстрая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стояли ряды лавок, палатки и балаганы, а рядом — качели и расписные вывески. Площадь казалась особенно яркой из-за лент, платков и нарядной одежды. Среди этой пестроты музыка звучала ещё заметнее и веселее.
</a:t>
            </a:r>
            <a:endParaRPr lang="en-US" sz="95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смех и звонкие наигрыши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утра до вечера на площади слышались голоса торговцев, смех детей и топот танцующих. К этому шуму присоединялись песни и короткие наигрыши. Всё вместе создавало ощущение живого, очень подвижного праздника.
</a:t>
            </a:r>
            <a:endParaRPr lang="en-US" sz="985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слышно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была не только местом покупок, но и большим народным представлением. Издалека её можно было узнать по музыке, весёлым выкрикам и оживлению. Такой праздник словно сам приглашал подойти ближе и включиться в него.
</a:t>
            </a:r>
            <a:endParaRPr lang="en-US" sz="9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Гармонисты и свирельщики задавали ярмарке звонкое звучание. Их короткие наигрыши легко подхватывались слушателями и сразу подталкивали к пляске или хороводу.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и танцоры превращали музыку в настоящее представление. Они шутили, разыгрывали сценки и заражали всех смехом, поэтому праздник не замирал ни на минуту.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Певцы и ложкари добавляли к музыке голос и чёткий ритм. Благодаря им ярмарочные мелодии становились ещё живее, а движение — увереннее и веселее.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создавал музыкальное настроение на ярмарке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4575" y="1291100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425" y="1291100"/>
            <a:ext cx="300900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ярмарки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звучит звонко и подвижно. Её звук легко слышен в шумной толпе и хорошо подходит для быстрых плясовых мелодий.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Баян помогает вести мелодию широко и выразительно. Он добавляет празднику силу звучания и делает песни более торжественными и полными.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Баян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даёт лёгкое, бойкое сопровождение. Её щипковый звук делает музыку задорной и особенно подходит для весёлого ярмарочного настроения.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поёт мягко и тонко. Её мелодия напоминает народную песню и красиво выделяется среди громких голосов и шумной площади.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помогают держать ровный и чёткий ритм. Их звонкие удары сразу оживляют музыку и вызывают желание хлопать и притопывать в такт.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ложки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Ярмарочные песни были короткими, весёлыми и очень ритмичными. Под них легко хлопать в ладоши, притопывать и подстраивать шаг к общей пляске.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плясовых мелодиях часто повторяются одни и те же фразы. Благодаря этому музыка быстро запоминается, а танец получается задорным и дружным.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пляска на ярмарке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 сопровождала почти каждый момент праздника.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разворачивалось ярмарочное веселье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— это круговой танец, в котором люди двигаются вместе под песню. Он помогает почувствовать общий ритм и не требует сложных движений.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в хоровод легко могли встать и дети, и взрослые. Достаточно было взяться за руки, сделать шаг и войти в общий круг.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соединяет пение, движение и дружеское настроение. Поэтому он делает праздник не только шумным, но и очень тёплым, почти семейным.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как важная часть праздника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Частушки — это короткие песенки из четырёх строк. Они быстро запоминаются и часто звучат с шуткой, прибауткой или маленькой смешной историей.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частушки особенно уместны, потому что их можно петь громко и озорно. Слушатели легко подхватывают ритм, а иногда и сам припев.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Частушки на ярмарке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ритм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с чётких ударов и повторов. Они сразу задают ярмарке бодрое настроение и помогают всем почувствовать общий темп.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и притопы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подхватывают ритм ладошками и шагами. Так музыка становится не только слышимой, но и движущейся вместе с танцем.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Звучат ложки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ложки добавляют звонкие акценты. Их удары делают мелодию более выразительной и помогают не сбиться в пляске.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ведёт всех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объединяет пение, движение и игру. Её звучание помогает удержать ритм и делает ярмарочный праздник особенно живым.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ярмарки: хлопки, притопы, ложки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были народными артистами: они пели, играли на инструментах и собирали вокруг себя толпу, которая с удовольствием слушала и смеялась.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умели вовлекать людей в действие: кто-то хлопал в ладоши, кто-то подпевал, а кто-то сразу начинал пританцовывать рядом с ними.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выступления часто превращались в маленькое представление. Короткие смешные сценки, прибаутки и подвижные игры делали ярмарку ещё шумнее и веселее.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скоморохам музыка на площади становилась не просто звучанием, а настоящим праздником с шуткой, движением и общим весёлым настроением.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Скоморохи — шутники и музыканты ярмарки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ярмарка живёт в русской культуре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Шумная площадь на картине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может показать не отдельный сюжет, а целую праздничную площадь: лавки, народ, скоморохов и музыкантов. Тогда зритель почти слышит голоса, звон ложек и весёлый напев, который будто идёт прямо из толпы.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в песне и рассказе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и литературе ярмарка часто выглядит как место встречи людей, музыки и смеха. Там рядом стоят торговля, игры и пляска, а праздник кажется живым и очень тёплым, словно его слышишь и видишь одновременно.
</a:t>
            </a:r>
            <a:endParaRPr lang="en-US" sz="9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2834" y="3301887"/>
            <a:ext cx="163331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ярмарочной музыки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движется легко и бойко, поэтому под неё хочется шагать, притопывать и кружиться. Такой темп сразу создаёт ощущение бодрого народного гулянья.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мелодии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ярмарочных песнях часто слышны повторяющиеся фразы и припевы. Они помогают запомнить песню, подхватить её вместе и не потеряться в общем пении.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ярмарочной музыке слышны выкрики, прибаутки и озорные интонации. Она напоминает весёлый разговор, в котором всем хочется улыбнуться и включиться в игру.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держится уверенно и ясно, как будто подсказывает, когда хлопнуть, ударить в ложки или сделать шаг в танце. Из-за этого музыка звучит очень собранно.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музыкой на ярмарке всегда чувствовался запах чая из самовара, свежих баранок и пряников. Угощения делали праздник домашним и добрым.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угощения на празднике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люди угощались, музыканты не молчали. Песни, наигрыши и шутки продолжали звучать, поэтому веселье не прерывалось ни на минуту.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стол и общее звучание объединяли людей. Каждый мог послушать, попробовать угощение и снова вернуться к игре или танцу.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ярмарка становилась не просто местом покупок, а тёплым праздником, где еда, музыка и общение существовали вместе и радовали всех.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идея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школьных праздниках тоже есть музыка, игры и песни. Ребята собираются вместе, чтобы не только выступать, но и радоваться общему веселью.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ней похоже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Ярмарочный дух легко узнать и сейчас: яркие костюмы, угощения, танцы и дружные хороводы сразу напоминают о старинном народном гулянье.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и современные детские праздники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народное гулянье превращается в общий праздник.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складывается музыкальная ярмарка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важно внимательно слушать выступающих и не перебивать общий хор. Тогда песня звучит дружно, а каждый участник чувствует себя услышанным и нужным.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музыкальном празднике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бережно обращаться с инструментами, игрушками и угощениями. Аккуратность помогает сохранить порядок и делает праздник приятным для всех гостей.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также ждать своей очереди, уступать место в игре и вежливо общаться. Когда люди относятся друг к другу с уважением, веселье становится ещё радостнее.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привлекают качели, яркие костюмы, смешные сценки и звонкие ложки. Всё вокруг кажется подвижным и необычным, словно праздник сам танцует и поёт.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легко запоминаются быстрые частушки и весёлые припевы. Они звучат задорно, поэтому хочется подпевать, хлопать в ладоши и смеяться вместе со всеми.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интересно детям на ярмарке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класс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песня и ритм умеют превращать обычный день в народный праздник.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музыки в 4 классе «Ярмарочное гулянье»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 этот пример помогает увидеть, как музыка объединяет людей, поддерживает игру, танец и общую радость.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как живая музыка народа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Ярмарочное гулянье напоминает, что музыка рождается там, где люди поют, играют, шутят и радуются вместе. В этом и есть её тёплая народная сила.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2026-05-24T21:40:11Z</dcterms:created>
  <dcterms:modified xsi:type="dcterms:W3CDTF">2026-05-24T21:40:11Z</dcterms:modified>
</cp:coreProperties>
</file>