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гостях у Барсука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барсуком — лесным хозяином порядка, семьи и подземного дома.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живёт в лесу, поэтому его привычки кажутся немного загадочными. На уроке чтения он помогает заметить, как звери устроены, как берегут дом и почему важно относиться к природе внимательно и с уважением.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Барсук: лесной сосед с характером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барсук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Полосатая мордочка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примета барсука — светлые и тёмные полосы на мордочке. По ним его легко узнать среди других лесных зверей, даже если он ненадолго выглянет из укрытия.
</a:t>
            </a:r>
            <a:endParaRPr lang="en-US" sz="1538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барсука крепкое, плотное тело и короткие сильные лапы. Такое сложение помогает ему уверенно рыть землю, быстро передвигаться по лесной тропе и чувствовать себя защищённым.
</a:t>
            </a:r>
            <a:endParaRPr lang="en-US" sz="1495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барсука сразу запоминается: вытянутая мордочка, мощное тело и полосы на лице. Именно поэтому его так легко представить в рассказах, сказках и на рисунках.
</a:t>
            </a:r>
            <a:endParaRPr lang="en-US" sz="1538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у барсука густая и плотная. Она помогает ему сохранять тепло в прохладную погоду и делает его хорошо приспособленным к жизни в лесу, где бывает сыро и ветрено.
</a:t>
            </a:r>
            <a:endParaRPr lang="en-US" sz="15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барсук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ходы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барсучьей норе бывает несколько ходов и поворотов. Такое устройство помогает зверю безопасно перемещаться под землёй и прятаться, если рядом появляется опасность.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выбирает для дома сухой склон, холм или опушку леса. Там земля удобна для рытья, а нора меньше подвержена сырости, что особенно важно для подземного жилья.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для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норы есть отдельные камеры, где барсук отдыхает и укрывается от холода. Подземный дом получается тёплым, тихим и удобным для жизни в любое время года.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спасает барсука от ветра, мороза и многих врагов. Под землёй зверь чувствует себя спокойно, а значит, может отдыхать и жить почти незаметно для леса.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барсучья нора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барсук выбирает место, роет ход и устраивает дом.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образ жизни барсука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норе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барсук прячется в своём подземном доме и отдыхает. Так он бережёт силы и остаётся в безопасности, пока лес наполнен шумом, светом и движением.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вечера барсук осторожно выходит из норы. Он двигается тихо и внимательно, словно проверяет, всё ли спокойно вокруг его лесного дома.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поиски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барсук ищет пищу на тропинках, полянах и у кустов. В темноте ему легче оставаться незаметным, а значит, встреч с опасностью становится меньше.
</a:t>
            </a:r>
            <a:endParaRPr lang="en-US" sz="1379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утру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утро барсук снова возвращается домой. В норе он отдыхает, приводит жильё в порядок и готовится к новому ночному выходу.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барсук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барсук часто ищет дождевых червей, насекомых и личинок. Такая еда помогает ему быстро восполнять силы после долгих лесных прогулок.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охотно ест ягоды и другие сочные плоды. Они встречаются ему в лесу, когда вокруг много зелени и ароматных трав.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меню барсука чаще появляются жёлуди, корешки и другие растительные корма. Это помогает ему накапливать энергию перед холодным временем года.
</a:t>
            </a:r>
            <a:endParaRPr lang="en-US" sz="1211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не привередлив: он ест и растительную, и животную пищу. Такое разнообразие делает его питание удобным для жизни в разных сезонах.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Барсучья семья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малышах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очень внимательно относится к детёнышам и долго не оставляет их без присмотра. Для маленьких барсучат это особенно важно, потому что сначала они совсем беспомощны.
</a:t>
            </a:r>
            <a:endParaRPr lang="en-US" sz="1538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Барсуки могут жить семьями, а в большой норе иногда поселяются сразу несколько поколений. Такой общий дом помогает всем чувствовать себя спокойно и защищённо.
</a:t>
            </a:r>
            <a:endParaRPr lang="en-US" sz="1566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 барсуков связана с уютом, терпением и поддержкой. В их доме каждый знает своё место, а вместе жить и безопаснее, и спокойнее.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Слепые новорождённые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появляются на свет слепыми и слабыми. Им нужно тепло, тишина и постоянная забота взрослых, чтобы подрасти и стать самостоятельными.
</a:t>
            </a:r>
            <a:endParaRPr lang="en-US" sz="15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 мусора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не любит беспорядок в своём жилье. Старую подстилку из травы и листьев он выносит наружу, а внутри оставляет только чистое и мягкое место для отдыха. Поэтому его нора выглядит аккуратно и даже немного нарядно.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наводит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барсук замечает, что подстилка стала старой, он меняет её на новую. Так в норе становится теплее, суше и удобнее. У этого лесного хозяина всё должно лежать на своих местах, словно он сам себе строгий, но добрый помощник.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лесной сосед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барсучьей норе легко догадаться, что здесь живёт аккуратный зверь. Рядом обычно нет разбросанного мусора, а входы выглядят ухоженными. Такое поведение помогает барсуку сохранить дом чистым и уютным даже после долгой ночной прогулки.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барсука называют чистюлей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барсука в лесу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лапа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барсука широкий и заметный. На отпечатке обычно видно пять пальцев и длинные когти, которыми зверь роет землю и уверенно двигается по лесной почве.
</a:t>
            </a:r>
            <a:endParaRPr lang="en-US" sz="1379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 норы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барсучьего дома часто лежит свежая земля. Это верный знак, что здесь недавно копали ход или подправляли вход в подземную нору.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Тропинки и входы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норой можно заметить маленькие тропинки, ведущие к укрытию. Барсук пользуется ими снова и снова, поэтому путь к дому становится хорошо заметным.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признаки встречаются у оврагов, кустов и лесных дорог. Если смотреть внимательно и тихо, можно понять, что совсем рядом живёт барсук.
</a:t>
            </a:r>
            <a:endParaRPr lang="en-US" sz="13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барсук защищается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лапы и когти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барсука крепкие лапы, острые когти и сильные зубы. Они помогают ему рыть землю, а при необходимости — отпугнуть того, кто подошёл слишком близко.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Скрыться в норе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барсук чуствует опасность, он не вступает в долгую драку, а быстро уходит в свой подземный дом. Нора для него — надёжное укрытие и спасение от врага.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зверь старается избегать лишнего шума и встреч. Он не нападает первым, а действует спокойно и разумно, выбирая безопасный путь и проверяя, что происходит вокруг.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полосатая мордочка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Чёрно-белые полосы на мордочке делают барсука легко узнаваемым. Такая внешность помогает запомнить зверя, который живёт скрытно, но умеет постоять за себя.
</a:t>
            </a:r>
            <a:endParaRPr lang="en-US" sz="12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барсук много двигается, кормится и заботится о доме. В тёплое время года лес особенно богат пищей, поэтому зверь чувствует себя увереннее.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тепла барсук просыпается активнее. Он ищет пищу, обследует территорию и приводит в порядок своё жилище после зимнего отдыха.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ест больше обычного, набирает силы и готовится к холодам. Он старается проводить больше времени возле норы и запасает энергию для зимних дней.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барсук не впадает в глубокую спячку, но становится менее подвижным. Он чаще остаётся в норе, спит дольше и выходит наружу реже.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и времена года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364608"/>
            <a:ext cx="206179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барсуком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тоже живёт в лесу и ведёт тихую жизнь. Он ищет корм на земле, а днём часто отдыхает в укрытии, стараясь не попадаться на глаза.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осторожна и внимательна, как и барсук. Она тоже выбирает укромные места, но охотится по-своему и держится немного особняком.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живёт высоко на деревьях, поэтому её дом совсем не похож на барсучью нору. Она быстро прыгает с ветки на ветку и прячет запасы.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выходит на охоту в тёмное время суток, поэтому рядом с барсуком её можно встретить не днём, а ночью. Лесные жители по-разному делят время и пространство.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помогают лесу своими маленькими, но важными делами. Они живут в траве, под корой и в земле, а барсук встречает их во время поиска пищи.
</a:t>
            </a:r>
            <a:endParaRPr lang="en-US" sz="14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барсук полезен лесу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Рыхлит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барсук роет нору, земля становится мягче и воздушнее. В такой почве легче проходит вода и воздух, а это полезно для многих лесных растений.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Убирает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поедает насекомых и их личинок, которые могут вредить растениям и почве. Благодаря этому в лесу становится меньше ненужных гостей и больше порядка.
</a:t>
            </a:r>
            <a:endParaRPr lang="en-US" sz="1538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не делает лес шумным или беспокойным, зато участвует в его жизни как важный сосед. Его работа и привычки помогают сохранять природное равновесие.
</a:t>
            </a:r>
            <a:endParaRPr lang="en-US" sz="1513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барсучьи норы иногда используют другие животные. Получается готовый подземный дом, который помогает лесным соседям найти безопасное место для жизни.
</a:t>
            </a:r>
            <a:endParaRPr lang="en-US" sz="15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в детских историях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барсука связан с чистотой и аккуратностью. Это удобный герой для разговоров о том, почему важно убирать за собой и беречь своё жильё.
</a:t>
            </a:r>
            <a:endParaRPr lang="en-US" sz="1276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хозяин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барсук часто выглядит серьёзным и рассудительным. Он умеет заботиться о доме, поэтому дети легко видят в нём настоящего лесного хозяина.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в детских историях не любит лишнего шума и ссор. Он живёт тихо, и этим напоминает, что спокойствие помогает всем чувствовать себя лучше.
</a:t>
            </a:r>
            <a:endParaRPr lang="en-US" sz="1225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барсука легко показать, что у каждого зверя есть свои привычки. Такой герой учит внимательно наблюдать за природой и замечать в ней не только внешность, но и поведение.
</a:t>
            </a:r>
            <a:endParaRPr lang="en-US" sz="12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из жизни барсука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дня барсука в лесу: отдых, выход на поиски пищи и возвращение в нору.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 барсучьей норой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барсучьей норой нужно говорить тихо и не шуметь. Громкие звуки пугают зверя и мешают ему спокойно жить в своём доме.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входы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разрывать землю, заглядывать в ходы или трогать входы руками. Барсучья нора — это жилище диких животных, а не место для игр.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бумага и остатки еды возле норы вредят лесу и могут навредить его обитателям. Чистая лесная тропинка безопаснее и для зверей, и для людей.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смотреть на барсука только на расстоянии и очень осторожно. Так можно узнать больше о лесной жизни, не мешая животному и не тревожа его семью.
</a:t>
            </a:r>
            <a:endParaRPr lang="en-US" sz="13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пальцев видно на его следах, поэтому отпечаток легко узнать в лесной земле.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следы с пятью пальцами помогают отличить барсука от других зверей и заметить его рядом с норой.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определители следов лесных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барсуке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живёт в норе, которую сам устраивает в земле. Такой дом защищает его от холода, ветра и опасности, а ещё помогает чувствовать себя спокойно.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барсук отдыхает, а вечером и ночью выходит на поиски пищи. Такой режим помогает ему меньше встречаться с врагами и быть осторожным.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ест не только животных, но и растения. Он находит червей, насекомых, ягоды, корешки и жёлуди, поэтому его рацион бывает очень разным.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аккуратный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не любит беспорядок в своём доме. Он следит за подстилкой и выносит старый мусор, из-за чего его нору легко узнать по опрятному виду.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лесной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помогает лесу, рыхлит землю и поедает вредных насекомых. Поэтому он не только интересный герой рассказов, но и важный обитатель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сосед, которого хочется уважать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учит нас замечать в природе труд, порядок и заботу. Он живёт тихо, бережёт свой дом и остаётся важной частью леса, который становится от этого ещё интереснее.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2026-05-27T14:40:06Z</dcterms:created>
  <dcterms:modified xsi:type="dcterms:W3CDTF">2026-05-27T14:40:06Z</dcterms:modified>
</cp:coreProperties>
</file>