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Новому времени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менялась: замки уступали место городам, а вера — науке.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XV–XVI векам города богатели, торговля становилась денежной, а старые порядки ослабевали. В Италии появились центры искусства и науки, где по-новому смотрели на человека и мир вокруг него.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вошла в эпоху перемен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Средневековой Европы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 селах и работало на земле. Сельское хозяйство было основой жизни, а привычный уклад почти не менялся из поколения в поколение.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деревне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принадлежала феодалам, а крестьяне часто были обязаны работать на них и отдавать часть урожая. Это ограничивало свободу и возможности простых людей.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крестьян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влияла на образование, праздники, представления о мире и повседневную жизнь. Ее авторитет был очень высоким, а религиозные нормы считались обязательными для всех.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церкви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были долгими и трудными, поэтому разные страны Европы общались мало. Новости, товары и идеи распространялись медленно и попадали далеко не ко всем.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связи между странами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переписывали вручную, поэтому они были редкими и дорогими. Умение читать имели немногие, а знания оставались доступными главным образом духовенству и богатым людям.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грамотность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в Европе к XV веку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иллюстративные доли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точный подсчет, а направление перемен: жизнь становилась более городской, а знания распространялись быстрее.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не исчез сразу, но его влияние ослабевало, уступая место торговле, образованию и новым центрам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 новой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мастерские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сосредоточивались рынки, мастерские и цехи, где работали ремесленники. Здесь производили ткани, оружие, посуду и другие нужные вещи, которые сразу находили покупателей.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Генуя, Флоренция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богатели итальянские города. Венеция, Генуя и Флоренция стали крупными торговыми и финансовыми центрами, где развивались не только торговля, но и культура.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здания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постройками становились ратуши, соборы, площади и склады. Они показывали богатство города, его самоуправление и значение для жизни людей.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торговля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требовала денег, расчетов и доверия, поэтому в городах появлялись банки и менялы. Через порты и ярмарки проходили товары из разных стран и регионов.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 — Христофор Колумб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через Атлантический океан привела европейцев к берегам Америки. Для европейцев открылся новый материк и новые пути дальнейших путешествий.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 — Васко да Гама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вокруг Африки привело к морскому пути в Индию. Это укрепило прямую торговлю с Востоком и уменьшило зависимость от старых сухопутных маршрутов.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1519–1522 — Магеллан и Элькано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совершила первое кругосветное плавание. Оно показало, что океаны соединяют Землю в единое пространство, а путешествие вокруг света возможно.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горизонты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расширили знания европейцев о материках, народах и товарах. Мир стал восприниматься как гораздо более широкий и связанный, чем прежде.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путешествия и их результаты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плавания изменили представление европейцев о Земле и торговых путях.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экспедиции расширили представления о мире: европейцы узнали новые земли, наладили новые маршруты и поняли, что океаны соединяют континенты.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Великих географических открытиях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открытий для Европы и мира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Европу начали поступать золото, серебро, сахар, какао, табак и другие незнакомые продукты. Они меняли торговлю, питание и привычки людей, особенно в богатых городах.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связали Европу с Африкой, Азией и Америкой. Торговля стала международной, а расстояния перестали казаться такими непреодолимыми, как раньше.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широкая торговля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стремились подчинить себе новые территории и установить там контроль. Это приносило им богатство, но для местных жителей часто означало потерю свободы.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земель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сопровождались войнами, принудительным трудом и жестоким обращением. Вместе с пришельцами распространялись болезни, из-за которых многие народы сильно пострадали.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 болезни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сделали историю разных частей света тесно связанной. С этого времени события в одном регионе все чаще влияли на жизнь людей далеко за его пределами.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Винчи: художник, который изучал мир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 смотрел на природу как исследователь. Он рисовал машины, изучал строение тела и пытался понять, как устроен мир. Его записи и чертежи показывают, что искусство и наука могут идти рядом.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Микеланджело: сила искусства в камне и 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прославился как скульптор, художник и архитектор. Его работы поражали современников величием и вниманием к человеку. В эпоху Возрождения именно человек становился главным героем искусства.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мастерские и новые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художники и ученые работали в мастерских, читали античные тексты и обсуждали свои открытия. Книги, рисунки и наброски помогали сохранять знания и передавать их другим поколениям.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интерес к человеку и знаниям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 и рост грамотности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влияния книгопечатания; около 1450 года — Иоганн Гутенберг
</a:t>
            </a:r>
            <a:endParaRPr lang="en-US" sz="83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сделал книгу доступнее не только для ученых, но и для горожан, студентов и учителей.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печатных книг появлялось, тем быстрее распространялись знания, а грамотность становилась важнее в жизни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религиозный раскол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Лютера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Мартин Лютер выступил против продажи индульгенций и других злоупотреблений в католической церкви. Его критика быстро привлекла внимание людей, недовольных церковными порядками.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 Лютера получили поддержку в Германии, а затем и в других странах Европы. Печатные книги помогли быстро передавать его тексты и споры о вере.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протестантов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движения за обновление церкви выросли протестантские направления христианства. Они по-разному понимали роль священников, обрядов и Библии, но объединялись стремлением к изменениям.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войны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 нередко перерастали в конфликты между правителями и народами. Европа вошла в эпоху острых споров, когда вера стала важной частью политики и общественной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религия в Европе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недовольства церковью до религиозного разделения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создавали постоянные войска, чтобы меньше зависеть от феодалов. Это усиливало их власть и позволяло быстрее подавлять мятежи и внешние угрозы.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армии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налогов переходил под контроль правителя и его чиновников. Благодаря этому государство получало устойчивые доходы и могло содержать армию, двор и управление.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доходы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Франции, Испании и Англии укреплялись единые государства. Местные феодалы постепенно теряли самостоятельность, а решения всё чаще принимались от имени короля.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ограничивала влияние аристократии, опираясь на законы, суды и чиновников. Так власть становилась более единой, чем в Средневековье.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знати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 Новое время: основные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«От Средневековья к Новому времени»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власть, хозяйство, знания и общество при переходе от Средневековья к Новому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власти, торговли и распространения знаний постепенно ослабляли старый порядок и усиливали роль городов, печати и образованного населения.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новые представления о мире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чаще проверяли знания наблюдением и опытом, а не только ссылками на авторитеты прошлого. Это сделало науку более точной и самостоятельной.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вместо догмы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использовал телескоп для изучения неба и увидел новые детали небесных тел. Его наблюдения поддержали научный подход, основанный на проверяемых фактах.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 телескоп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в которой Земля и другие планеты обращаются вокруг Солнца. Его идеи изменили представления людей о месте Земли во Вселенной.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 Солнце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меняют представление о Вселенной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курса истории; без количественных данных
</a:t>
            </a:r>
            <a:endParaRPr lang="en-US" sz="899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смену взглядов: от идеи неподвижной Земли к модели, основанной на наблюдениях за движением планет и Солнца.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сравнение двух моделей показывает, насколько сильно новые открытия изменили научное мышление и представления о 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повседневной жизни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всё чаще расплачивались деньгами, а не обменом товаров. Рынки становились важным местом покупки еды, ткани, инструментов и других необходимых вещей.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рынки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богатых горожан появлялись привозные ткани, посуда, украшения и предметы быта. Такие вещи показывали достаток семьи и связь города с далёкой торговлей.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 в домах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становились доступнее, поэтому читать могли уже не только очень образованные люди. Позже в жизнь людей вошли и газеты, передававшие новости быстрее.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новости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еда и досуг постепенно становились разнообразнее, чем в Средневековье. Городская жизнь приносила новые привычки, вкусы и способы проводить свободное время.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разнообразный быт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Европы к Новому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цепочка взаимосвязанных изменений в Европе XV–XVI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столетия города росли быстрее, торговля расширялась, а знания распространялись через печать и научные наблюдения. Историки считают этот переход ключевым для Европы.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 ускорения перемен в Европе.
</a:t>
            </a:r>
            <a:endParaRPr lang="en-US" sz="4697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истории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времени изменил Европу глубоко и надолго: выросли города, усилились государства, расширились знания и связи между странами. Именно тогда начали складываться основы современного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мира замков к миру открытий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2026-06-02T07:06:35Z</dcterms:created>
  <dcterms:modified xsi:type="dcterms:W3CDTF">2026-06-02T07:06:35Z</dcterms:modified>
</cp:coreProperties>
</file>