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листе: карта открывает мир и делает его понятным.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как Земля помещается на листе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изображать мир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карты рисовали от руки, но уже тогда они помогали находить путь. Сегодня они бывают бумажными и электронными, а нужны всем — от путешественников до школьников, ведь умеют уместить много важного на одном листе или экране.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географическая карта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Уменьшённое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показывает Землю или её часть в уменьшенном виде. Благодаря этому на одном листе можно увидеть очень большую территорию и не потеряться в размерах мира.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 ней отмечают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обозначают материки, океаны, страны, города, реки, дороги и другие объекты. Их расположение помогает быстро понять, где что находится и как объекты связаны между собой.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не точная во всём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 передаёт местность полностью и без малейших изменений, но сохраняет самое нужное: расстояния, направления и общие формы. Поэтому она остаётся удобной для изучения и поиска.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делает большой мир понятным и аккуратным. С ней легче учиться, сравнивать места и находить нужную информацию, даже если путь кажется длинным, а названия — слишком похожими.
</a:t>
            </a:r>
            <a:endParaRPr lang="en-US" sz="10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в чём разница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без лишних искажений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похож на маленькую модель Земли. Он круглый, поэтому показывает планету почти такой, какая она есть, и помогает представить её форму без сильных искажений.
</a:t>
            </a:r>
            <a:endParaRPr lang="en-US" sz="1081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Карту можно сложить, убрать в рюкзак и открыть именно ту часть, которая нужна. На уроке или в дороге это очень удобно: не надо крутить весь земной шар.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меняет вид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карта плоская, некоторые формы на ней немного изменяются. Зато она позволяет показать большие территории на листе и быстро отыскать нужное место глазами.
</a:t>
            </a:r>
            <a:endParaRPr lang="en-US" sz="100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помощника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 не спорят, а помогают друг другу. Глобус лучше показывает Землю целиком, а карта — удобна для изучения отдельных мест и маршрутов.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и что они показывают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помогают увидеть горы, равнины, реки и озёра. По ним легко заметить, где поверхность выше, а где ниже, и представить рельеф местности.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страны, их границы и столицы. Разные цвета помогают не перепутать соседние государства и быстрее запомнить, как устроен мир на карте.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карты подсказывают, где ожидаются облака, дождь, ветер или ясное небо. Они особенно полезны, когда нужно понять, какая погода ждёт впереди.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городов и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видно улицы, кварталы, дороги и важные места. Они помогают найти адрес, выбрать маршрут и не приехать туда, где вас никто не ждал.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шаг за 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название и подсказки, затем читаем карту по порядку.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на карте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верх карты показывает север. Это первое правило помогает быстро сориентироваться и не начинать поиск с неправильной стороны, будто карта решила пошутить.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внизу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карты обычно указывает на юг. Если помнить это, легче понять, где находится объект ниже или выше нужного места.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 помогают определить, в какую сторону смещается объект. Так проще сравнивать города, реки и дороги, даже если названия пока плохо запоминаются.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карта часто работают вместе. Компас показывает направление, а карта — место, где нужно искать путь. Вместе они ведут себя очень дружно и почти не спорят.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знаки помогают читать карту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без длинной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не всегда хватает места для длинных слов. Тогда река изображается линией, а рядом остаётся только нужный знак. Легенда объясняет, что именно означает эта линия, и сразу становится ясно, куда течёт вода.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дорога на одной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звёздочка может обозначать столицу, а волнистая линия — дорогу. Благодаря условным знакам карта выглядит аккуратно и не перегружена текстом. Легенда помогает расшифровать её, как ключ к тайному письму.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помогает не спутать маленький лист с большим расстоянием и аккуратно измерить путь без волшебства и догадок.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масштаба на географической карте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1:100 000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один сантиметр на карте соответствует одному километру на местности.
</a:t>
            </a:r>
            <a:endParaRPr lang="en-US" sz="22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на географической карте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самые большие части Земли и огромные водные пространства. По ним легко понять, как устроена планета и где находятся её главные границы.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государства, столицы и крупные города. Это помогает узнать, кто с кем соседствует и где живут люди.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моря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тоже хорошо заметны на карте. Реки тянутся линиями, горы выделяются особенностями изображения, а моря и океаны показывают большие водные пространства.
</a:t>
            </a:r>
            <a:endParaRPr lang="en-US" sz="109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сравнивать места по расстоянию и соседству. Сразу видно, что находится рядом, а что далеко, и куда путь окажется длиннее.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рассказывают о рельефе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похожа на яркую картину, где каждый цвет что-то означает. Зелёные участки показывают низкие равнины, жёлтые и коричневые — более высокие места, а синие линии и пятна отмечают воду. Так Земля становится похожей на цветную мозаику.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вода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карте легко увидеть, где тянутся горные цепи, а где лежат широкие равнины. Рядом с ними заметны реки, озёра и моря. Карта помогает быстро понять, как выглядит поверхность Земли, даже если перед нами только лист бумаги.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показывает, где проходят границы государств. Разные цвета помогают сразу отличить одну страну от другой и увидеть их соседство без долгих поисков.
</a:t>
            </a:r>
            <a:endParaRPr lang="en-US" sz="1084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карте отмечают столицы и крупные города. Это помогает быстро найти главные центры страны и запомнить, где находятся важные места.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политической карте можно заметить, какие государства занимают много места, а какие выглядят совсем маленькими. Так легче сравнивать страны по размеру.
</a:t>
            </a:r>
            <a:endParaRPr lang="en-US" sz="1084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карта особенно полезна, когда нужно узнать названия стран и их расположение. Она помогает путешествовать глазами по всему миру, не вставая со стула.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город на карте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поиска города по карте, ориентирам и условным 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263" y="3418649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606868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в жизни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лишних кругов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подсказывает, куда идти и где повернуть. С ней легче выбрать короткий маршрут, не заблудиться и вовремя прийти в нужное место.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искать дом, улицу или остановку. Она также помогает узнать расстояние между точками и заранее рассчитать дорогу без спешки.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карта помогает узнавать страны, города, реки и горы. По ней удобно сравнивать разные места и запоминать их расположение.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можно увидеть, где находится область с дождём, снегом или ветром. Она помогает понять, в каком месте произошло событие и как оно связано с другими районами.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телефоне и в компьютере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 позволяет сразу найти улицу, дом или учреждение. Достаточно ввести название, и нужное место появляется на экране почти мгновенно.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умеет строить путь и подсказывать повороты. Это очень удобно в дороге, когда нужно идти, ехать на автобусе или на машине.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карта выручает, если нет интернета или разрядился телефон. Она не требует зарядки и остаётся полезной даже в самых простых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картах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убирают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 не рисует всё подряд. Он выбирает только самые важные объекты, чтобы карта не стала слишком пёстрой и путаной.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сохраняют то, что помогает ориентироваться: города, реки, дороги, границы и другие заметные объекты. Так информация становится удобной для чтения.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карта выглядит аккуратно, потому что на ней нет лишних деталей. Человек быстро находит нужное место и не теряется среди мелочей.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— много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лист может рассказать о местности, путях и соседстве объектов. Получается маленький помощник с очень большой памятью.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на карте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условных знаков. Легенда подскажет, что означают линии, цвета и значки, чтобы карта сразу перестала быть загадкой.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насколько уменьшены расстояния. Масштаб поможет не перепутать сантиметры на листе с настоящими километрами на местности.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где север, юг, запад и восток. Тогда станет понятно, в какую сторону расположен нужный объект и как к нему идти.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объекта взгляните на рядом расположенные реки, дороги и города. Это поможет убедиться, что вы нашли именно то место, которое искали.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язык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без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Карту могут читать люди разных стран, даже если говорят на разных языках. Условные знаки, линии и цвета объясняют многое без длинных надписей. Поэтому карта похожа на дружелюбного переводчика, который помогает всем понять Землю.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где живут люди, где тянутся горы и куда текут реки. Она рассказывает о мире коротко и ясно, как аккуратный рисунок с важными подсказками. Недаром карту называют особым языком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карте перед путешествием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подготовки к поездке по карте или навигатору.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— помощник на каждый день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помогает увидеть мир целиком и не потеряться в его больших расстояниях. Она учит находить места, понимать направление и уверенно отправляться в путь.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2026-05-26T03:56:59Z</dcterms:created>
  <dcterms:modified xsi:type="dcterms:W3CDTF">2026-05-26T03:56:59Z</dcterms:modified>
</cp:coreProperties>
</file>