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 наречий: как не ошибаться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правила, которые помогают писать наречия точно и без лишних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диктантах и сочинениях именно такие слова чаще всего вызывают сомнения. Если понять, как они образованы, легче отличить наречие от сочетания слов и выбрать верное написание.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семикласснику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наречии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называют признак действия, признака или состояния. Оно отвечает на вопросы как? , где? , когда? , куда? и помогает точнее описать, как происходит действие.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оно появляется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образуются от существительных, прилагательных и числительных. Поэтому в них часто заметна связь с исходным словом, а написание зависит от происхождения и значения.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со временем становятся цельными наречиями, а другие сохраняют признаки сочетания с предлогом. Именно поэтому похожие по виду формы могут писаться по-разному.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выбора написания нужно смотреть на смысл, состав слова, наличие приставки или предлога, а также на устойчивость выражения. Если есть сомнение, помогает орфографический словарь.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написания наречий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три главных способа написания и помогает увидеть, как значение связано со строением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зависит не только от значения, но и от того, как слово образовано. Похожее по смыслу может писаться по-разному.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 по теме «Наречия»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написание: наречия от существительных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предметного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слова, которые уже не называют предмет, а обозначают направление, время или способ действия. Вдаль, вперёд и сверху воспринимаются как цельные наречия.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+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слитное написание связано с приставками в-, на-, за-, с-. Когда приставка сливается с основой, слово становится единым наречием, например сначала, назавтра, наверх.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вопроса к существительному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отвечает на вопрос к существительному и не имеет самостоятельного предметного значения, оно обычно пишется слитно. Проверка смысла здесь особенно важна.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направления или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часто показывают, куда направлено действие или когда оно происходит. Поэтому они легко заменяют целое обстоятельство и пишутся как одно слово.
</a:t>
            </a:r>
            <a:endParaRPr lang="en-US" sz="13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модели слитного написания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группу составляют слова, где приставка срастается с основой и образует новое обстоятельство.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чаще всего связано с переходом к цельному наречию. Особенно заметны модели с приставками и значением времени или направления.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теме «Слитное написание наречий»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написание: сочетания с предлогами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значение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сочетания, где предлог и существительное остаются самостоятельными. В выражениях на память, без устали и до смерти можно увидеть обычные связи между словами.
</a:t>
            </a:r>
            <a:endParaRPr lang="en-US" sz="1239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задать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после предлога можно задать вопрос, перед нами не цельное наречие, а сочетание слов. Это помогает отличить, например, на память от наречного написания.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зависимое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между предлогом и существительным можно вставить определение: без всякой устали, в добрую шутку. Такая проверка показывает, что слова пишутся отдельно.
</a:t>
            </a:r>
            <a:endParaRPr lang="en-US" sz="1261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 сливается в одно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сохраняет значение предмета или действия, оно не превращается в наречие. Тогда написание остаётся раздельным, даже если форма выглядит привычно и похоже.
</a:t>
            </a:r>
            <a:endParaRPr lang="en-US" sz="12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отличить сочетание с предлогом от цельного наречия и вовремя обратиться к словарю.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раздельное написание шаг за шагом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 прилагательных: слитно и раздельно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 часто образуются наречия на -о и -е: быстро, тихо, дружно, искренне. Такие слова обычно пишутся слитно, потому что стали цельными наречиями.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устойчивого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сохраняют связь с предлогом или приставочным элементом и пишутся иначе: по-новому, по-прежнему, в открытую, сгоряча. Здесь важна не только форма, но и значение.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другим наречием и оно обозначает признак действия, чаще всего оно пишется слитно. Если выражение звучит как сочетание слов, нужна другая запись.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по- особенно часто пишутся через дефис, когда передают способ действия. Поэтому нужно смотреть, является ли слово цельным наречием или выражением с отдельными частями.
</a:t>
            </a:r>
            <a:endParaRPr lang="en-US" sz="13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4911" y="1587736"/>
            <a:ext cx="267417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написаний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одно и то же звучание меняет написание в зависимости от смысла и строения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 не гарантирует одинаковое написание. Решает смысл: цельное наречие пишется слитно, а сочетание слов — раздельно.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орфографические пары по теме «Наречия»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числительных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помогают назвать, сколько раз совершается действие или как распределяются предметы. Они отвечают на смысловые вопросы «сколько?» и «как именно?» и часто обозначают порядок или совместность.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пишутся слитно: втрое, вдвое, втроём, во-первых. Здесь слово воспринимается как цельное наречие, а не как свободное сочетание частей, поэтому важен устойчивый способ написания.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дефисом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пишется дефис: по-двое, по-трое, по-пятеро. Особенно это заметно, когда наречие связано с числительным и указывает на распределение людей или предметов по группам.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образовано от числительного, нужно смотреть на его модель: приставка, окончание и значение. Именно строение слова подсказывает, будет ли написание слитным или через дефис.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приставкой по-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приставка по- помогает образовать наречие, но значение меняется: способ действия, образ действия или распределение по количеству.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по- объединяет одинаковая модель, однако формы по-двое и по-трое связаны с числительными, а остальные — с прилагательными.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темы по русскому языку для 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трудные написания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Похожее, но не одинаковое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форма кажется знакомой, но ведёт себя иначе: вразброс, исподтишка, поодиночке. Такие написания трудно объяснить одним правилом, потому что они закрепились в языке как устойчивые наречия.
</a:t>
            </a:r>
            <a:endParaRPr lang="en-US" sz="117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уже стало наречием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вроде вполголоса или наизнанку значение уже не распадается на отдельные части. Выражение стало устойчивым, поэтому его нужно запомнить целиком и не пытаться проверять как обычное сочетание слов.
</a:t>
            </a:r>
            <a:endParaRPr lang="en-US" sz="116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лучше не угадывать. Орфографический словарь показывает точное написание и помогает отличить редкое или исключительное наречие от привычного сочетания с предлогом.
</a:t>
            </a:r>
            <a:endParaRPr lang="en-US" sz="11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 распознавания слова до проверки по словарю.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наречия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или с 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не учитывают смысл. Если слово обозначает время или порядок действия, пишется слитно; если речь идёт о предлоге и существительном, написание раздельное.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Навстречу или на встречу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особенно часто путается в диктантах. Слитное написание выбирают, когда слово обозначает направление движения, а раздельное — если можно задать вопрос к существительному.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По-новому или по 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помогает узнать наречие, образованное от прилагательного. Без дефиса сочетание читается как предлог с определением, поэтому смысл и строение слова нужно проверять внимательно.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Невнимание к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незнанием, а с торопливостью. Если не определить, является ли слово цельным наречием, легко выбрать неверное написание даже в знакомом примере.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выбрать правильное написание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становится проще, если сравнивать слово с похожими примерами и не торопиться с выводом.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опора — смысл: он помогает отличить наречие от сочетания слов. Остальные признаки уточняют решение и снижают риск ошибки.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материал по орфографии русского языка,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 коротких примерах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Вдаль и на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Вдаль пишется слитно, потому что это цельное наречие направления. На память — раздельно, так как здесь сохраняется сочетание предлога с существительным.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По-русски и втроём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По-русски пишется через дефис, потому что образовано от прилагательного с приставкой по-. Втроём тоже пишется слитно как наречие, связанное с числительным.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Сгоряча и без устали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Сгоряча пишется слитно как устойчивое наречие. Без устали — раздельно, потому что предлог сохраняет своё значение, а слово устали можно определить как существительное.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поставить похожую пару, правило видно быстрее. Сравнение помогает заметить, где слово стало наречием, а где осталось обычным сочетанием слов.
</a:t>
            </a:r>
            <a:endParaRPr lang="en-US" sz="13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Мини-справка по написанию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происхождение слова связано с его орфографией.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 часто подсказывает выбор написания. Если определить исходную часть речи, проще понять, нужен ли дефис, слитное или раздельное написание.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закрепить правило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написанием полезно понять, что означает слово: направление, способ действия, количество или сочетание с предлогом. Именно смысл первым подсказывает верный вариант.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от какого слова образовано наречие: от существительного, прилагательного или числительного. Это помогает увидеть, почему слово пишется слитно, раздельно или через дефис.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тренировка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решай короткие задания, сопоставляй похожие формы и проверяй себя по словарю. Повторение на примерах делает правило понятным и снижает число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начинается с понимания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раздельное и дефисное написание наречий зависит от их происхождения и значения. Если внимательно определить смысл, строение слова и проверить сомнительные случаи, ошибок станет намного меньше.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2026-05-28T15:45:54Z</dcterms:created>
  <dcterms:modified xsi:type="dcterms:W3CDTF">2026-05-28T15:45:54Z</dcterms:modified>
</cp:coreProperties>
</file>