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Comprehension: Is There Life in Space?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ищем смысл, проверяем ответы.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которую легко услышать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знакома и сразу вызывает интерес: поиск жизни за пределами Земли помогает слушать по смыслу, а не переводить каждое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одни во Вселенной?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звучит просто, но заставляет сразу включиться в тему. Ответ не нужен мгновенно: важнее первая догадка и желание узнать больше.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важнее ответа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Интрига на старте делает задание живым: нужно не угадать всё сразу, а постепенно собрать смысл из услышанных деталей.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понять на слух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знакома, ученик быстрее улавливает ключевые слова и связь между ними. Это снижает тревожность и помогает слушать увереннее.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визуальная подсказка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и далекая планета создают ощущение тайны. Такая картинка помогает настроиться на научно-фантастический сюжет и ожидать разговор о космосе.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 сделать на уроке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понять, о чём текст в целом: это поиск жизни, а не набор отдельных слов. Общая идея помогает не потеряться в деталях.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главную тему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выбрать верный ответ в заданиях single-choice и multi-choice, опираясь на услышанное, а не на догадки или перевод каждого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правильные ответы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заметить ключевые слова, которые повторяются или выделяют важную мысль: signal, telescope, mission, evidence и другие.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Услышать важные слова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проверить детали и ещё раз сравнить ответы с текстом. Так стратегия аудирования становится полезнее, чем простое запоминание фактов.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себя после прослушивания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5161" y="3245638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161" y="3245638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58161" y="3245638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84661" y="1443005"/>
            <a:ext cx="403725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31661" y="1443005"/>
            <a:ext cx="40372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 понимания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Planet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planet — планета. Это слово помогает понять, где может идти поиск жизни; например: ученые изучают planet рядом со звездой.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Mission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mission — миссия. Это заранее продуманная экспедиция или исследование; например: the mission studies a new planet.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Signal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signal — сигнал. Обычно речь идёт о радиосигнале или необычном сообщении; например: scientists found a signal from space.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Telescope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telescope — телескоп. Он нужен, чтобы наблюдать далёкие объекты; например: the telescope helps us see far planets.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Moon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moon — спутник. В тексте это может быть место, где ищут лёд или следы воды; например: у планеты есть moon.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аудиотексте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7213" y="148490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life, search и research помогают понять тему текста. Они задают направление разговора: речь идёт о жизни, её поиске и научном исследовании.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07228" y="127105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слова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59388" y="443805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аудировании важно замечать not только отдельные слова, но и связь между ними. Тогда текст становится понятнее даже при незнакомой лексике.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3559403" y="42242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133301" y="2961475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вводит причину, поэтому после него обычно звучит объяснение. Если услышать это слово, легче понять, почему герой делает именно такой вывод.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2133316" y="27476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объяснение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1420257" y="2223177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About показывает тему, around — примерное место, near и far — расстояние. Такие слова часто помогают быстро представить, где происходит действие.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1420272" y="20093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теме и расстоянии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846345" y="3699756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Also добавляет новую мысль, однако signals противопоставление. Эти слова помогают увидеть, что говорящий расширяет идею или сравнивает два разных взгляда.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846360" y="34859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 contrast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предсказать по изображению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картинке виден телескоп или ракета, можно ожидать разговор о наблюдениях и космических миссиях. Иллюстрация подсказывает, что текст связан с научным поиском.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техника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 изображении подсказывают, что текст, вероятно, объясняет, как собирают данные и почему они важны. Это помогает подготовиться к словам about, because, also.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исследователей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 водой, льдом или облаками часто намекает на условия, которые считают важными для жизни. Значит, речь может идти о признаках пригодности для исследования.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пригодной планеты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Радиосигнал или антенна намекают на поиск сообщений из космоса. В таком тексте обычно обсуждают, как находят доказательства и почему они не всегда однозначны.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сигнала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аудированием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слушай только общий смысл. Не пытайся понять каждое слово: важнее узнать тему, настроение и главный вопрос текста с первого раза.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общий смысл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отмечай ключевые слова, которые повторяются или звучат особенно важно. Именно они помогают быстро выбрать правильный ответ в задании.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опоры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встречается незнакомое слово, не останавливайся надолго. Продолжай слушать и используй контекст, чтобы понять, к чему оно относится.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застревать на незнакомом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лучше записывать рядом с вопросом и сомнительные варианты помечать знаком вопроса. Так проще вернуться к ним после повторного прослушивания.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Фиксировать и проверять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1: главная идея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прослушивания нужно уловить, о чём вообще идёт речь. Это проверка не памяти, а понимания главной мысли текста.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общая идея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трёх вариантов ответа выбирается тот, который лучше всего совпадает с содержанием. Важно не искать отдельное слово, а понимать весь смысл.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 смыслу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кажется неочевидным, помогает повторная опора на ключевые слова. Они обычно указывают на тему текста точнее, чем догадка.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ключевые слова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задании важно быстро опознать три типа информации: говорящего, место действия и объект поиска.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ответа в каждой позиции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задания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выводу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в коротком аудиотексте помогает восстановить смысл по связкам first, then, finally.
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детали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внимательно: числа, названия и причины помогают найти точные ответы в задании multiple choice.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отделять детали от общей темы и выбирать только подтверждённые факты.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Аудиотекст «Is There Life in Space?»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вопроса помогают быстро проверить, понял ли ученик главную идею, место поиска и причину сложности.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вопроса достаточно, чтобы проверить уверенность после первого прослушивания.
</a:t>
            </a:r>
            <a:endParaRPr lang="en-US" sz="1566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этапа post-listening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место и способ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Сопоставляем, где ищут признаки жизни и какими способами это делают, чтобы не путать место поиска и инструмент.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видит, что один объект поиска может сочетаться с разными инструментами и разными признаками.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Аудиотекст «Is There Life in Space?»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речи помогают услышать не отдельные слова, а логику: причина, добавление и противопоставление в одном коротком тексте.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особенно полезны, когда нужно понять отношение между частями аудиотекста.
</a:t>
            </a:r>
            <a:endParaRPr lang="en-US" sz="161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аудированию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ученик опирается на услышанное, а не на догадки: важно назвать факт, который действительно прозвучал в тексте.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строится на одном подтверждённом факте, а не на предположении.
</a:t>
            </a:r>
            <a:endParaRPr lang="en-US" sz="1538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Постпрослушивание урока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миссии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схема показывает короткий и логичный план космической миссии.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увидеть, какие стратегии уже работают, а какие ещё нужно тренировать при слушании текста.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показывает прогресс и подсказывает, на что обратить внимание при повторном прослушивании.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после аудирования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заданий чередуют лексику, факты и соответствие, чтобы проверить понимание текста на разных уровнях.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задания выполнены, значит ученик удержал и общую идею, и ключевые детали, и порядок событий.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квиз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ученик умеет после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умеет предсказывать тему, находить ключевые слова, замечать детали и проверять свои ответы повторным прослушиванием. Тема космоса становится тренажёром для уверенного аудирования.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2026-07-25T15:28:52Z</dcterms:created>
  <dcterms:modified xsi:type="dcterms:W3CDTF">2026-07-25T15:28:52Z</dcterms:modified>
</cp:coreProperties>
</file>