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 английском языке: что нужно знать семикласснику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формы, понятные правила и живые примеры для уроков английского.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команды и просьбы каждый день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звучит в классе, дома, на улице и в интернете. Оно помогает быстро давать указания, просить о помощи, напоминать о правилах и говорить о безопасных действиях понятно и кратко.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лишних элемента обычно исчезают: to и подлежащее you.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повелительное предложение особенно коротким и легко узнаваемым в речи и тексте.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английского языка: imperative mood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повелительных предложений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базовые модели помогают передать одну мысль разным тоном и с разной степенью вежливости.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Добавленные слова меняют не грамматику, а оттенок значения: от прямой команды до дружелюбного предложения.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обобщение по теме imperative mood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форма: don’t + глагол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просто: don’t + основная форма глагола. Такая модель сразу показывает, что действие запрещают, не советуют или вежливо просят не выполнять.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 be правило остаётся тем же: Don’t be late, Don’t be noisy. Эти фразы часто звучат как предупреждение, просьба или заботливое напоминание.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don’t особенно часто появляется в школьных правилах, на табличках и в инструкциях по безопасности, потому что она коротко и ясно обозначает запрет.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повелительное предложение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 при создании команды, просьбы или приглашения.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 в школьной речи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делает фразу мягче и дружелюбнее. Оно подходит для обычных просьб в классе: Please open the door, Please pass me the book, Please be quiet.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/ Would you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звучат особенно вежливо и используются, когда нужно попросить о действии без давления. Они часто встречаются в диалогах и заданиях на школьном английском.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let’s включает говорящего в общее действие: Let’s start the lesson, Let’s check the answers. Она создаёт ощущение совместной работы и поддержки.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уместно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говорить уважительно, особенно в классе и при обращении к одноклассникам или учителю. Тон становится мягче, но смысл остаётся понятным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 наглядного учебного сравнения функций imperative mood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передаёт повелительное наклонение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значение часто определяют интонация, ситуация и отношения между говорящими, а не только сама форма предложения.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повелительное наклонение звучит как просьба или инструкция; более жёсткие оттенки связаны с приказом и предупреждением.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you в повелительных предложениях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без you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нейтральной команде местоимение you не нужно: Listen carefully. Такая форма звучит коротко, естественно и сразу показывает, что это повелительное предложение.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усиления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you всё же появляется, фраза обычно звучит резче и строже: You listen to me! В таких случаях говорящий выражает сильное чувство или недовольство.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важно смотреть на контекст и тон. Обычная команда не содержит you, а эмоциональное обращение с you помогает передать напряжение или настойчивость.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глагола be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частые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be образуются короткие и полезные фразы: Be quiet, Be careful, Be ready, Be polite. Они часто встречаются в классе и в правилах поведения.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запрета или предупреждения используется don’t be: Don’t be late, Don’t be nervous. Такие предложения звучат как совет, забота или напоминание.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состоянием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особенно удобен, когда говорят о поведении, настроении или готовности. Поэтому он часто нужен не только в учебных диалогах, но и в повседневных инструкциях.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быстро формулировать правила и комментарии без сложной грамматики. Семикласснику важно узнавать be в повелительной форме сразу и без 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фразы в школьной и повседневной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повелительное наклонение используется не только на уроках, но и дома, в спорте и в цифровой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грамматическая форма помогает быстро передавать правила, просьбы и предупреждения в самых разных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типичным школьным и бытовым ситуациям,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оттенок повелительной формы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Прямая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резко и коротко, когда говорящий просто называет действие: Open the window. В ней нет дополнительных слов, поэтому смысл воспринимается как указание.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please смягчает тон и делает обращение вежливым: Please open the window. Та же структура уже звучит дружелюбнее и подходит для общения в классе.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Совет или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вроде Have a rest или Try again чаще передают заботу и помощь. Здесь важнее не приказ, а желание поддержать собеседника и подсказать ему действие.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Общий тон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maybe, now и интонация помогают понять, насколько фраза строгая или мягкая. Поэтому одна и та же форма может звучать по-разному в зависимости от 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по материалам темы «Imperative Mood», без статистических данных.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мягкие варианты побуждения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правильность, а силу воздействия фразы. Чем больше добавочных слов, тем мягче звучит обращение к собеседнику.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дополнительных слов фраза звучит жёстче; please, could you, let’s и maybe заметно снижают категоричность.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на одной странице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рецепте действия идут одно за другим: mix, stir, add, wait, check. Такие слова легко читать по порядку, потому что каждый шаг сразу подсказывает следующий. Именно поэтому инструкции для кухни выглядят простыми и понятными.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безопасности повелительные формы помогают быстро заметить главное: wear a helmet, keep away, don’t touch. Текст становится коротким и очень ясным. Его удобно читать в школе, на площадке или возле предупреждающего знака.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к игре или приложению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к игре часто встречаются команды вроде click, choose, save, restart. Они помогают не теряться в действиях и быстро пройти шаги по порядку. Такой текст рассчитан на быстрое чтение и точное выполнение.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повелительные формы особенно заметны в письме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повелительное предложение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структуре предложения и наличии или отсутствии подлежащего.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повелительного наклонения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280025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добавляют to перед глаголом: to sit down, to open the door. В повелительной форме это лишнее, потому что нужен только глагол в начальной форме без частицы to.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1944586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Ненужное 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вставлять you, he или she там, где подлежащее не требуется. В обычной команде правильнее сказать Listen внимательно, а не You listen carefully.
</a:t>
            </a:r>
            <a:endParaRPr lang="en-US" sz="1053" dirty="0"/>
          </a:p>
        </p:txBody>
      </p:sp>
      <p:sp>
        <p:nvSpPr>
          <p:cNvPr id="12" name="Text 4"/>
          <p:cNvSpPr txBox="1"/>
          <p:nvPr/>
        </p:nvSpPr>
        <p:spPr>
          <a:xfrm>
            <a:off x="3709170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отрицании иногда пишут don’t to go вместо Don’t go. В повелительной форме после don’t сразу идёт глагол без to, поэтому структура должна быть очень короткой.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547375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be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ведёт себя особенно: Be careful, Don’t be late. Его нельзя строить по тем же правилам, что и другие глаголы, поэтому эти фразы нужно запомнить отдельно.
</a:t>
            </a:r>
            <a:endParaRPr lang="en-US" sz="1053" dirty="0"/>
          </a:p>
        </p:txBody>
      </p:sp>
      <p:sp>
        <p:nvSpPr>
          <p:cNvPr id="14" name="Text 6"/>
          <p:cNvSpPr txBox="1"/>
          <p:nvPr/>
        </p:nvSpPr>
        <p:spPr>
          <a:xfrm>
            <a:off x="7238335" y="2280024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правильная форма может звучать грубо, если не учитывать ситуацию. Добавление please, thank you или let’s помогает сделать фразу мягче и подходит для школьного общения.
</a:t>
            </a:r>
            <a:endParaRPr lang="en-US" sz="10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 — четыре разных смысла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примере удобно увидеть, как форма почти не меняется, а значение и тон зависят от дополнительных слов и ситуации.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 помогает сравнивать оттенки смысла: от приказа и запрета до просьбы и совместного решения.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учебной теме «Imperative Mood».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темам урока, без статистической выборки.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команды и инструкции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формы особенно заметны там, где нужно быстро организовать действия: на уроках, дома, в правилах игры и на табличках с предупреждениями.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классом и домом, потому что именно там чаще нужны короткие и понятные указания.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моделей, которые стоит запомнить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5600" y="1120225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 без подлежащего передаёт прямую команду или инструкцию: Sit down, Read the text, Open the book. Это самый простой и самый частый шаблон в повелительном наклонении.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65600" y="1819713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+ V1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модель используется для запрета, предупреждения или просьбы не делать что-то: Don’t shout, Don’t touch, Don’t be late. После don’t глагол всегда стоит без to.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465600" y="2519201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+ adjective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часто соединяется с прилагательным: Be careful, Be quiet, Be ready. Такие фразы часто связаны с поведением, состоянием или безопасностью и звучат очень естественно.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465600" y="321869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+ V1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выражает приглашение к совместному действию: Let’s start, Let’s check the answers, Let’s go. Говорящий включает себя в действие и делает фразу более дружелюбной.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465600" y="3918184"/>
            <a:ext cx="4733100" cy="6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+ V1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please смягчает обращение и делает его вежливым: Please open the door, Please sit down. Такая форма особенно полезна в школьной речи и в диалогах.
</a:t>
            </a:r>
            <a:endParaRPr lang="en-US" sz="10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наклонение: короткая форма с большим смыслом
</a:t>
            </a:r>
            <a:endParaRPr lang="en-US" sz="268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легко узнать по простой структуре, но его смысл зависит от контекста, интонации и добавленных слов. Умение пользоваться этой формой помогает понимать инструкции, просьбы и правила общения.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2026-05-30T23:01:06Z</dcterms:created>
  <dcterms:modified xsi:type="dcterms:W3CDTF">2026-05-30T23:01:06Z</dcterms:modified>
</cp:coreProperties>
</file>